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23" r:id="rId1"/>
    <p:sldMasterId id="2147485227" r:id="rId2"/>
    <p:sldMasterId id="2147485229" r:id="rId3"/>
  </p:sldMasterIdLst>
  <p:notesMasterIdLst>
    <p:notesMasterId r:id="rId14"/>
  </p:notesMasterIdLst>
  <p:handoutMasterIdLst>
    <p:handoutMasterId r:id="rId15"/>
  </p:handoutMasterIdLst>
  <p:sldIdLst>
    <p:sldId id="473" r:id="rId4"/>
    <p:sldId id="380" r:id="rId5"/>
    <p:sldId id="348" r:id="rId6"/>
    <p:sldId id="461" r:id="rId7"/>
    <p:sldId id="350" r:id="rId8"/>
    <p:sldId id="467" r:id="rId9"/>
    <p:sldId id="444" r:id="rId10"/>
    <p:sldId id="445" r:id="rId11"/>
    <p:sldId id="353" r:id="rId12"/>
    <p:sldId id="354" r:id="rId13"/>
  </p:sldIdLst>
  <p:sldSz cx="9144000" cy="5143500" type="screen16x9"/>
  <p:notesSz cx="7010400" cy="92964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278"/>
    <a:srgbClr val="646569"/>
    <a:srgbClr val="80469A"/>
    <a:srgbClr val="D9B11D"/>
    <a:srgbClr val="E8C956"/>
    <a:srgbClr val="002D73"/>
    <a:srgbClr val="898989"/>
    <a:srgbClr val="00ACDC"/>
    <a:srgbClr val="FFFFFF"/>
    <a:srgbClr val="D6E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041" autoAdjust="0"/>
    <p:restoredTop sz="94660"/>
  </p:normalViewPr>
  <p:slideViewPr>
    <p:cSldViewPr>
      <p:cViewPr varScale="1">
        <p:scale>
          <a:sx n="126" d="100"/>
          <a:sy n="126" d="100"/>
        </p:scale>
        <p:origin x="132" y="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97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7A4FE-11CD-4CC0-955D-6F069053AB5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725CA-AE8D-4BE9-8ADE-4E3532D56194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Need</a:t>
          </a:r>
          <a:b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Survival–Food </a:t>
          </a:r>
        </a:p>
      </dgm:t>
    </dgm:pt>
    <dgm:pt modelId="{525BF233-DF5D-47FB-880A-0773FDEF4623}" type="parTrans" cxnId="{0B403334-1843-4E98-8BB9-C6FBC36DC9B8}">
      <dgm:prSet/>
      <dgm:spPr/>
      <dgm:t>
        <a:bodyPr/>
        <a:lstStyle/>
        <a:p>
          <a:endParaRPr lang="en-US"/>
        </a:p>
      </dgm:t>
    </dgm:pt>
    <dgm:pt modelId="{05774668-AE7A-461C-A924-83AD8A11D1D1}" type="sibTrans" cxnId="{0B403334-1843-4E98-8BB9-C6FBC36DC9B8}">
      <dgm:prSet/>
      <dgm:spPr>
        <a:solidFill>
          <a:schemeClr val="accent6"/>
        </a:solidFill>
        <a:ln w="127000">
          <a:solidFill>
            <a:schemeClr val="accent6"/>
          </a:solidFill>
          <a:tailEnd type="stealth"/>
        </a:ln>
      </dgm:spPr>
      <dgm:t>
        <a:bodyPr/>
        <a:lstStyle/>
        <a:p>
          <a:endParaRPr lang="en-US"/>
        </a:p>
      </dgm:t>
    </dgm:pt>
    <dgm:pt modelId="{E9E61AD5-7FE4-4209-B10B-4A4F0BF07A0D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Expression</a:t>
          </a:r>
        </a:p>
        <a:p>
          <a:r>
            <a:rPr lang="en-US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(Behavior)</a:t>
          </a:r>
          <a:br>
            <a:rPr lang="en-US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Cry</a:t>
          </a:r>
        </a:p>
      </dgm:t>
    </dgm:pt>
    <dgm:pt modelId="{14AA7DEC-4031-4062-A7FD-7D6DF2D39C22}" type="parTrans" cxnId="{FD2342AB-6D15-44C3-99A7-A87203E76F21}">
      <dgm:prSet/>
      <dgm:spPr/>
      <dgm:t>
        <a:bodyPr/>
        <a:lstStyle/>
        <a:p>
          <a:endParaRPr lang="en-US"/>
        </a:p>
      </dgm:t>
    </dgm:pt>
    <dgm:pt modelId="{5E9C0350-CC26-43AF-B69D-2A75B3A74B85}" type="sibTrans" cxnId="{FD2342AB-6D15-44C3-99A7-A87203E76F21}">
      <dgm:prSet/>
      <dgm:spPr>
        <a:ln w="127000">
          <a:solidFill>
            <a:schemeClr val="accent6"/>
          </a:solidFill>
          <a:tailEnd type="stealth"/>
        </a:ln>
      </dgm:spPr>
      <dgm:t>
        <a:bodyPr/>
        <a:lstStyle/>
        <a:p>
          <a:endParaRPr lang="en-US"/>
        </a:p>
      </dgm:t>
    </dgm:pt>
    <dgm:pt modelId="{5B8E362E-F42B-401C-AAC3-F64A6BBCE5FD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Intervention</a:t>
          </a:r>
          <a:b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Feed Infant</a:t>
          </a:r>
        </a:p>
      </dgm:t>
    </dgm:pt>
    <dgm:pt modelId="{1D867A54-9DB7-4D8F-8FB3-CF3600306DA6}" type="parTrans" cxnId="{130AD9D0-B52F-4238-BE04-4ED27E2DA640}">
      <dgm:prSet/>
      <dgm:spPr/>
      <dgm:t>
        <a:bodyPr/>
        <a:lstStyle/>
        <a:p>
          <a:endParaRPr lang="en-US"/>
        </a:p>
      </dgm:t>
    </dgm:pt>
    <dgm:pt modelId="{57F0BE58-9043-4BAD-AA4E-605CA1054D1F}" type="sibTrans" cxnId="{130AD9D0-B52F-4238-BE04-4ED27E2DA640}">
      <dgm:prSet/>
      <dgm:spPr>
        <a:ln w="127000">
          <a:solidFill>
            <a:schemeClr val="accent6"/>
          </a:solidFill>
          <a:tailEnd type="stealth"/>
        </a:ln>
      </dgm:spPr>
      <dgm:t>
        <a:bodyPr/>
        <a:lstStyle/>
        <a:p>
          <a:endParaRPr lang="en-US"/>
        </a:p>
      </dgm:t>
    </dgm:pt>
    <dgm:pt modelId="{77016127-5435-47B8-91B5-9F8403FE70D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Relaxation</a:t>
          </a:r>
        </a:p>
      </dgm:t>
    </dgm:pt>
    <dgm:pt modelId="{5B4C1D24-86A9-4093-BF85-0D212620FD53}" type="parTrans" cxnId="{770BA18F-08D3-4E91-936B-577F5F6E2AC6}">
      <dgm:prSet/>
      <dgm:spPr/>
      <dgm:t>
        <a:bodyPr/>
        <a:lstStyle/>
        <a:p>
          <a:endParaRPr lang="en-US"/>
        </a:p>
      </dgm:t>
    </dgm:pt>
    <dgm:pt modelId="{7B35448B-FF47-4237-8A62-C29F7B10F3FB}" type="sibTrans" cxnId="{770BA18F-08D3-4E91-936B-577F5F6E2AC6}">
      <dgm:prSet/>
      <dgm:spPr>
        <a:solidFill>
          <a:schemeClr val="accent6"/>
        </a:solidFill>
        <a:ln w="127000">
          <a:solidFill>
            <a:schemeClr val="accent6"/>
          </a:solidFill>
          <a:tailEnd type="stealth"/>
        </a:ln>
      </dgm:spPr>
      <dgm:t>
        <a:bodyPr/>
        <a:lstStyle/>
        <a:p>
          <a:endParaRPr lang="en-US"/>
        </a:p>
      </dgm:t>
    </dgm:pt>
    <dgm:pt modelId="{12A58DCA-9E3E-4355-AFA7-2524D605D34B}" type="pres">
      <dgm:prSet presAssocID="{ADF7A4FE-11CD-4CC0-955D-6F069053AB59}" presName="cycle" presStyleCnt="0">
        <dgm:presLayoutVars>
          <dgm:dir/>
          <dgm:resizeHandles val="exact"/>
        </dgm:presLayoutVars>
      </dgm:prSet>
      <dgm:spPr/>
    </dgm:pt>
    <dgm:pt modelId="{086B645E-14B6-43CF-A610-AB685B3ACA72}" type="pres">
      <dgm:prSet presAssocID="{FB3725CA-AE8D-4BE9-8ADE-4E3532D56194}" presName="node" presStyleLbl="node1" presStyleIdx="0" presStyleCnt="4">
        <dgm:presLayoutVars>
          <dgm:bulletEnabled val="1"/>
        </dgm:presLayoutVars>
      </dgm:prSet>
      <dgm:spPr/>
    </dgm:pt>
    <dgm:pt modelId="{9F069EB9-E453-486C-82A4-94AFAE5A365C}" type="pres">
      <dgm:prSet presAssocID="{FB3725CA-AE8D-4BE9-8ADE-4E3532D56194}" presName="spNode" presStyleCnt="0"/>
      <dgm:spPr/>
    </dgm:pt>
    <dgm:pt modelId="{AD60788F-CFD1-45C9-9E2E-D11A9C431275}" type="pres">
      <dgm:prSet presAssocID="{05774668-AE7A-461C-A924-83AD8A11D1D1}" presName="sibTrans" presStyleLbl="sibTrans1D1" presStyleIdx="0" presStyleCnt="4"/>
      <dgm:spPr/>
    </dgm:pt>
    <dgm:pt modelId="{B4737B3E-B4B1-40E4-8389-72815D89AB41}" type="pres">
      <dgm:prSet presAssocID="{E9E61AD5-7FE4-4209-B10B-4A4F0BF07A0D}" presName="node" presStyleLbl="node1" presStyleIdx="1" presStyleCnt="4" custScaleX="120980">
        <dgm:presLayoutVars>
          <dgm:bulletEnabled val="1"/>
        </dgm:presLayoutVars>
      </dgm:prSet>
      <dgm:spPr/>
    </dgm:pt>
    <dgm:pt modelId="{0A5D39AA-94C9-491D-9F11-CA60F607F606}" type="pres">
      <dgm:prSet presAssocID="{E9E61AD5-7FE4-4209-B10B-4A4F0BF07A0D}" presName="spNode" presStyleCnt="0"/>
      <dgm:spPr/>
    </dgm:pt>
    <dgm:pt modelId="{DF60CFF6-E53A-4621-95AD-212F3E1EB25D}" type="pres">
      <dgm:prSet presAssocID="{5E9C0350-CC26-43AF-B69D-2A75B3A74B85}" presName="sibTrans" presStyleLbl="sibTrans1D1" presStyleIdx="1" presStyleCnt="4"/>
      <dgm:spPr/>
    </dgm:pt>
    <dgm:pt modelId="{61CECDDE-F9E4-47AE-A3E8-9FBA5792AD64}" type="pres">
      <dgm:prSet presAssocID="{5B8E362E-F42B-401C-AAC3-F64A6BBCE5FD}" presName="node" presStyleLbl="node1" presStyleIdx="2" presStyleCnt="4" custScaleX="115408">
        <dgm:presLayoutVars>
          <dgm:bulletEnabled val="1"/>
        </dgm:presLayoutVars>
      </dgm:prSet>
      <dgm:spPr/>
    </dgm:pt>
    <dgm:pt modelId="{C87EED23-CBAB-4288-AF85-B3F9E450BCB2}" type="pres">
      <dgm:prSet presAssocID="{5B8E362E-F42B-401C-AAC3-F64A6BBCE5FD}" presName="spNode" presStyleCnt="0"/>
      <dgm:spPr/>
    </dgm:pt>
    <dgm:pt modelId="{A9BC68EC-6BD7-4349-B616-96BE7EBC3E52}" type="pres">
      <dgm:prSet presAssocID="{57F0BE58-9043-4BAD-AA4E-605CA1054D1F}" presName="sibTrans" presStyleLbl="sibTrans1D1" presStyleIdx="2" presStyleCnt="4"/>
      <dgm:spPr/>
    </dgm:pt>
    <dgm:pt modelId="{76811B7E-1B7B-44C8-B38A-EBDB54759F46}" type="pres">
      <dgm:prSet presAssocID="{77016127-5435-47B8-91B5-9F8403FE70D2}" presName="node" presStyleLbl="node1" presStyleIdx="3" presStyleCnt="4">
        <dgm:presLayoutVars>
          <dgm:bulletEnabled val="1"/>
        </dgm:presLayoutVars>
      </dgm:prSet>
      <dgm:spPr/>
    </dgm:pt>
    <dgm:pt modelId="{8582EB82-F0AE-475C-9DF8-751A583ACF83}" type="pres">
      <dgm:prSet presAssocID="{77016127-5435-47B8-91B5-9F8403FE70D2}" presName="spNode" presStyleCnt="0"/>
      <dgm:spPr/>
    </dgm:pt>
    <dgm:pt modelId="{C13DE924-BCBA-4A70-B3A8-ACA02DAFE39C}" type="pres">
      <dgm:prSet presAssocID="{7B35448B-FF47-4237-8A62-C29F7B10F3FB}" presName="sibTrans" presStyleLbl="sibTrans1D1" presStyleIdx="3" presStyleCnt="4"/>
      <dgm:spPr/>
    </dgm:pt>
  </dgm:ptLst>
  <dgm:cxnLst>
    <dgm:cxn modelId="{FA764E07-83CA-4248-AFDC-FA5011718284}" type="presOf" srcId="{7B35448B-FF47-4237-8A62-C29F7B10F3FB}" destId="{C13DE924-BCBA-4A70-B3A8-ACA02DAFE39C}" srcOrd="0" destOrd="0" presId="urn:microsoft.com/office/officeart/2005/8/layout/cycle6"/>
    <dgm:cxn modelId="{4C86C109-D69F-41F5-A25E-2C199FFB1C6B}" type="presOf" srcId="{57F0BE58-9043-4BAD-AA4E-605CA1054D1F}" destId="{A9BC68EC-6BD7-4349-B616-96BE7EBC3E52}" srcOrd="0" destOrd="0" presId="urn:microsoft.com/office/officeart/2005/8/layout/cycle6"/>
    <dgm:cxn modelId="{0B403334-1843-4E98-8BB9-C6FBC36DC9B8}" srcId="{ADF7A4FE-11CD-4CC0-955D-6F069053AB59}" destId="{FB3725CA-AE8D-4BE9-8ADE-4E3532D56194}" srcOrd="0" destOrd="0" parTransId="{525BF233-DF5D-47FB-880A-0773FDEF4623}" sibTransId="{05774668-AE7A-461C-A924-83AD8A11D1D1}"/>
    <dgm:cxn modelId="{599FB23E-E112-49AD-9065-BF744040D330}" type="presOf" srcId="{E9E61AD5-7FE4-4209-B10B-4A4F0BF07A0D}" destId="{B4737B3E-B4B1-40E4-8389-72815D89AB41}" srcOrd="0" destOrd="0" presId="urn:microsoft.com/office/officeart/2005/8/layout/cycle6"/>
    <dgm:cxn modelId="{C40F4372-41FF-46E5-9068-8BEA3A4ACA77}" type="presOf" srcId="{5B8E362E-F42B-401C-AAC3-F64A6BBCE5FD}" destId="{61CECDDE-F9E4-47AE-A3E8-9FBA5792AD64}" srcOrd="0" destOrd="0" presId="urn:microsoft.com/office/officeart/2005/8/layout/cycle6"/>
    <dgm:cxn modelId="{C2514B59-710D-4919-B003-76D2A2FD773A}" type="presOf" srcId="{5E9C0350-CC26-43AF-B69D-2A75B3A74B85}" destId="{DF60CFF6-E53A-4621-95AD-212F3E1EB25D}" srcOrd="0" destOrd="0" presId="urn:microsoft.com/office/officeart/2005/8/layout/cycle6"/>
    <dgm:cxn modelId="{770BA18F-08D3-4E91-936B-577F5F6E2AC6}" srcId="{ADF7A4FE-11CD-4CC0-955D-6F069053AB59}" destId="{77016127-5435-47B8-91B5-9F8403FE70D2}" srcOrd="3" destOrd="0" parTransId="{5B4C1D24-86A9-4093-BF85-0D212620FD53}" sibTransId="{7B35448B-FF47-4237-8A62-C29F7B10F3FB}"/>
    <dgm:cxn modelId="{FD2342AB-6D15-44C3-99A7-A87203E76F21}" srcId="{ADF7A4FE-11CD-4CC0-955D-6F069053AB59}" destId="{E9E61AD5-7FE4-4209-B10B-4A4F0BF07A0D}" srcOrd="1" destOrd="0" parTransId="{14AA7DEC-4031-4062-A7FD-7D6DF2D39C22}" sibTransId="{5E9C0350-CC26-43AF-B69D-2A75B3A74B85}"/>
    <dgm:cxn modelId="{B10D54C5-88D7-4F47-9DCD-308F90930F1D}" type="presOf" srcId="{77016127-5435-47B8-91B5-9F8403FE70D2}" destId="{76811B7E-1B7B-44C8-B38A-EBDB54759F46}" srcOrd="0" destOrd="0" presId="urn:microsoft.com/office/officeart/2005/8/layout/cycle6"/>
    <dgm:cxn modelId="{17DF09CB-26CE-4FF4-A4FE-63070CE990A8}" type="presOf" srcId="{FB3725CA-AE8D-4BE9-8ADE-4E3532D56194}" destId="{086B645E-14B6-43CF-A610-AB685B3ACA72}" srcOrd="0" destOrd="0" presId="urn:microsoft.com/office/officeart/2005/8/layout/cycle6"/>
    <dgm:cxn modelId="{130AD9D0-B52F-4238-BE04-4ED27E2DA640}" srcId="{ADF7A4FE-11CD-4CC0-955D-6F069053AB59}" destId="{5B8E362E-F42B-401C-AAC3-F64A6BBCE5FD}" srcOrd="2" destOrd="0" parTransId="{1D867A54-9DB7-4D8F-8FB3-CF3600306DA6}" sibTransId="{57F0BE58-9043-4BAD-AA4E-605CA1054D1F}"/>
    <dgm:cxn modelId="{15B4CED6-6F2B-4269-B150-FFA4E17A8421}" type="presOf" srcId="{05774668-AE7A-461C-A924-83AD8A11D1D1}" destId="{AD60788F-CFD1-45C9-9E2E-D11A9C431275}" srcOrd="0" destOrd="0" presId="urn:microsoft.com/office/officeart/2005/8/layout/cycle6"/>
    <dgm:cxn modelId="{C685E7ED-B57D-4B4D-9984-02C42AEEF1A9}" type="presOf" srcId="{ADF7A4FE-11CD-4CC0-955D-6F069053AB59}" destId="{12A58DCA-9E3E-4355-AFA7-2524D605D34B}" srcOrd="0" destOrd="0" presId="urn:microsoft.com/office/officeart/2005/8/layout/cycle6"/>
    <dgm:cxn modelId="{E33BCD07-5AC9-49B2-9908-53121DD7E5C3}" type="presParOf" srcId="{12A58DCA-9E3E-4355-AFA7-2524D605D34B}" destId="{086B645E-14B6-43CF-A610-AB685B3ACA72}" srcOrd="0" destOrd="0" presId="urn:microsoft.com/office/officeart/2005/8/layout/cycle6"/>
    <dgm:cxn modelId="{947349D4-0140-409E-B5C3-03D0CE632F58}" type="presParOf" srcId="{12A58DCA-9E3E-4355-AFA7-2524D605D34B}" destId="{9F069EB9-E453-486C-82A4-94AFAE5A365C}" srcOrd="1" destOrd="0" presId="urn:microsoft.com/office/officeart/2005/8/layout/cycle6"/>
    <dgm:cxn modelId="{6766A43F-E0E8-4A62-8DCC-0FE80369A23A}" type="presParOf" srcId="{12A58DCA-9E3E-4355-AFA7-2524D605D34B}" destId="{AD60788F-CFD1-45C9-9E2E-D11A9C431275}" srcOrd="2" destOrd="0" presId="urn:microsoft.com/office/officeart/2005/8/layout/cycle6"/>
    <dgm:cxn modelId="{FD87E0D2-6373-439F-9B75-6D09D6954E3A}" type="presParOf" srcId="{12A58DCA-9E3E-4355-AFA7-2524D605D34B}" destId="{B4737B3E-B4B1-40E4-8389-72815D89AB41}" srcOrd="3" destOrd="0" presId="urn:microsoft.com/office/officeart/2005/8/layout/cycle6"/>
    <dgm:cxn modelId="{2197F514-DDD2-488F-9C8C-2726514C991A}" type="presParOf" srcId="{12A58DCA-9E3E-4355-AFA7-2524D605D34B}" destId="{0A5D39AA-94C9-491D-9F11-CA60F607F606}" srcOrd="4" destOrd="0" presId="urn:microsoft.com/office/officeart/2005/8/layout/cycle6"/>
    <dgm:cxn modelId="{3770D323-1DA0-4CB5-BC7E-7D3403F0507E}" type="presParOf" srcId="{12A58DCA-9E3E-4355-AFA7-2524D605D34B}" destId="{DF60CFF6-E53A-4621-95AD-212F3E1EB25D}" srcOrd="5" destOrd="0" presId="urn:microsoft.com/office/officeart/2005/8/layout/cycle6"/>
    <dgm:cxn modelId="{36036AE4-E77E-491B-BA02-17CFC3003177}" type="presParOf" srcId="{12A58DCA-9E3E-4355-AFA7-2524D605D34B}" destId="{61CECDDE-F9E4-47AE-A3E8-9FBA5792AD64}" srcOrd="6" destOrd="0" presId="urn:microsoft.com/office/officeart/2005/8/layout/cycle6"/>
    <dgm:cxn modelId="{B7E6FF03-86D5-4E77-A8E8-86A0899A630B}" type="presParOf" srcId="{12A58DCA-9E3E-4355-AFA7-2524D605D34B}" destId="{C87EED23-CBAB-4288-AF85-B3F9E450BCB2}" srcOrd="7" destOrd="0" presId="urn:microsoft.com/office/officeart/2005/8/layout/cycle6"/>
    <dgm:cxn modelId="{2C65B581-EFDD-4646-A45A-D9B26CB8A67E}" type="presParOf" srcId="{12A58DCA-9E3E-4355-AFA7-2524D605D34B}" destId="{A9BC68EC-6BD7-4349-B616-96BE7EBC3E52}" srcOrd="8" destOrd="0" presId="urn:microsoft.com/office/officeart/2005/8/layout/cycle6"/>
    <dgm:cxn modelId="{A1E569D5-D92F-4AC1-8319-B600E33B1D12}" type="presParOf" srcId="{12A58DCA-9E3E-4355-AFA7-2524D605D34B}" destId="{76811B7E-1B7B-44C8-B38A-EBDB54759F46}" srcOrd="9" destOrd="0" presId="urn:microsoft.com/office/officeart/2005/8/layout/cycle6"/>
    <dgm:cxn modelId="{E7F2D307-1F13-410E-94E8-FB4704D96034}" type="presParOf" srcId="{12A58DCA-9E3E-4355-AFA7-2524D605D34B}" destId="{8582EB82-F0AE-475C-9DF8-751A583ACF83}" srcOrd="10" destOrd="0" presId="urn:microsoft.com/office/officeart/2005/8/layout/cycle6"/>
    <dgm:cxn modelId="{DAB8273E-54E8-4A2E-9ADB-8B4B98322441}" type="presParOf" srcId="{12A58DCA-9E3E-4355-AFA7-2524D605D34B}" destId="{C13DE924-BCBA-4A70-B3A8-ACA02DAFE39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7A4FE-11CD-4CC0-955D-6F069053AB5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725CA-AE8D-4BE9-8ADE-4E3532D56194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Need</a:t>
          </a:r>
          <a:endParaRPr lang="en-US" sz="1400" b="0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5BF233-DF5D-47FB-880A-0773FDEF4623}" type="parTrans" cxnId="{0B403334-1843-4E98-8BB9-C6FBC36DC9B8}">
      <dgm:prSet/>
      <dgm:spPr/>
      <dgm:t>
        <a:bodyPr/>
        <a:lstStyle/>
        <a:p>
          <a:endParaRPr lang="en-US"/>
        </a:p>
      </dgm:t>
    </dgm:pt>
    <dgm:pt modelId="{05774668-AE7A-461C-A924-83AD8A11D1D1}" type="sibTrans" cxnId="{0B403334-1843-4E98-8BB9-C6FBC36DC9B8}">
      <dgm:prSet/>
      <dgm:spPr>
        <a:ln w="127000">
          <a:solidFill>
            <a:schemeClr val="accent6"/>
          </a:solidFill>
          <a:tailEnd type="stealth"/>
        </a:ln>
      </dgm:spPr>
      <dgm:t>
        <a:bodyPr/>
        <a:lstStyle/>
        <a:p>
          <a:endParaRPr lang="en-US"/>
        </a:p>
      </dgm:t>
    </dgm:pt>
    <dgm:pt modelId="{E9E61AD5-7FE4-4209-B10B-4A4F0BF07A0D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Expression</a:t>
          </a:r>
          <a:br>
            <a:rPr lang="en-US" sz="1400" b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(Cry)</a:t>
          </a:r>
        </a:p>
      </dgm:t>
    </dgm:pt>
    <dgm:pt modelId="{14AA7DEC-4031-4062-A7FD-7D6DF2D39C22}" type="parTrans" cxnId="{FD2342AB-6D15-44C3-99A7-A87203E76F21}">
      <dgm:prSet/>
      <dgm:spPr/>
      <dgm:t>
        <a:bodyPr/>
        <a:lstStyle/>
        <a:p>
          <a:endParaRPr lang="en-US"/>
        </a:p>
      </dgm:t>
    </dgm:pt>
    <dgm:pt modelId="{5E9C0350-CC26-43AF-B69D-2A75B3A74B85}" type="sibTrans" cxnId="{FD2342AB-6D15-44C3-99A7-A87203E76F21}">
      <dgm:prSet/>
      <dgm:spPr>
        <a:ln w="127000">
          <a:solidFill>
            <a:schemeClr val="accent6"/>
          </a:solidFill>
          <a:tailEnd type="stealth"/>
        </a:ln>
      </dgm:spPr>
      <dgm:t>
        <a:bodyPr/>
        <a:lstStyle/>
        <a:p>
          <a:endParaRPr lang="en-US"/>
        </a:p>
      </dgm:t>
    </dgm:pt>
    <dgm:pt modelId="{5B8E362E-F42B-401C-AAC3-F64A6BBCE5FD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Intervention</a:t>
          </a:r>
          <a:b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(Ignore, Slap)</a:t>
          </a:r>
        </a:p>
      </dgm:t>
    </dgm:pt>
    <dgm:pt modelId="{1D867A54-9DB7-4D8F-8FB3-CF3600306DA6}" type="parTrans" cxnId="{130AD9D0-B52F-4238-BE04-4ED27E2DA640}">
      <dgm:prSet/>
      <dgm:spPr/>
      <dgm:t>
        <a:bodyPr/>
        <a:lstStyle/>
        <a:p>
          <a:endParaRPr lang="en-US"/>
        </a:p>
      </dgm:t>
    </dgm:pt>
    <dgm:pt modelId="{57F0BE58-9043-4BAD-AA4E-605CA1054D1F}" type="sibTrans" cxnId="{130AD9D0-B52F-4238-BE04-4ED27E2DA640}">
      <dgm:prSet/>
      <dgm:spPr>
        <a:ln w="127000">
          <a:solidFill>
            <a:schemeClr val="accent6"/>
          </a:solidFill>
          <a:tailEnd type="stealth"/>
        </a:ln>
      </dgm:spPr>
      <dgm:t>
        <a:bodyPr/>
        <a:lstStyle/>
        <a:p>
          <a:endParaRPr lang="en-US"/>
        </a:p>
      </dgm:t>
    </dgm:pt>
    <dgm:pt modelId="{77016127-5435-47B8-91B5-9F8403FE70D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Anxious</a:t>
          </a:r>
          <a:b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Angry</a:t>
          </a:r>
          <a:b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Fearful</a:t>
          </a:r>
        </a:p>
      </dgm:t>
    </dgm:pt>
    <dgm:pt modelId="{5B4C1D24-86A9-4093-BF85-0D212620FD53}" type="parTrans" cxnId="{770BA18F-08D3-4E91-936B-577F5F6E2AC6}">
      <dgm:prSet/>
      <dgm:spPr/>
      <dgm:t>
        <a:bodyPr/>
        <a:lstStyle/>
        <a:p>
          <a:endParaRPr lang="en-US"/>
        </a:p>
      </dgm:t>
    </dgm:pt>
    <dgm:pt modelId="{7B35448B-FF47-4237-8A62-C29F7B10F3FB}" type="sibTrans" cxnId="{770BA18F-08D3-4E91-936B-577F5F6E2AC6}">
      <dgm:prSet/>
      <dgm:spPr>
        <a:ln w="127000">
          <a:solidFill>
            <a:schemeClr val="accent6"/>
          </a:solidFill>
          <a:tailEnd type="stealth"/>
        </a:ln>
      </dgm:spPr>
      <dgm:t>
        <a:bodyPr/>
        <a:lstStyle/>
        <a:p>
          <a:endParaRPr lang="en-US"/>
        </a:p>
      </dgm:t>
    </dgm:pt>
    <dgm:pt modelId="{12A58DCA-9E3E-4355-AFA7-2524D605D34B}" type="pres">
      <dgm:prSet presAssocID="{ADF7A4FE-11CD-4CC0-955D-6F069053AB59}" presName="cycle" presStyleCnt="0">
        <dgm:presLayoutVars>
          <dgm:dir/>
          <dgm:resizeHandles val="exact"/>
        </dgm:presLayoutVars>
      </dgm:prSet>
      <dgm:spPr/>
    </dgm:pt>
    <dgm:pt modelId="{086B645E-14B6-43CF-A610-AB685B3ACA72}" type="pres">
      <dgm:prSet presAssocID="{FB3725CA-AE8D-4BE9-8ADE-4E3532D56194}" presName="node" presStyleLbl="node1" presStyleIdx="0" presStyleCnt="4">
        <dgm:presLayoutVars>
          <dgm:bulletEnabled val="1"/>
        </dgm:presLayoutVars>
      </dgm:prSet>
      <dgm:spPr/>
    </dgm:pt>
    <dgm:pt modelId="{9F069EB9-E453-486C-82A4-94AFAE5A365C}" type="pres">
      <dgm:prSet presAssocID="{FB3725CA-AE8D-4BE9-8ADE-4E3532D56194}" presName="spNode" presStyleCnt="0"/>
      <dgm:spPr/>
    </dgm:pt>
    <dgm:pt modelId="{AD60788F-CFD1-45C9-9E2E-D11A9C431275}" type="pres">
      <dgm:prSet presAssocID="{05774668-AE7A-461C-A924-83AD8A11D1D1}" presName="sibTrans" presStyleLbl="sibTrans1D1" presStyleIdx="0" presStyleCnt="4"/>
      <dgm:spPr/>
    </dgm:pt>
    <dgm:pt modelId="{B4737B3E-B4B1-40E4-8389-72815D89AB41}" type="pres">
      <dgm:prSet presAssocID="{E9E61AD5-7FE4-4209-B10B-4A4F0BF07A0D}" presName="node" presStyleLbl="node1" presStyleIdx="1" presStyleCnt="4" custScaleX="120980">
        <dgm:presLayoutVars>
          <dgm:bulletEnabled val="1"/>
        </dgm:presLayoutVars>
      </dgm:prSet>
      <dgm:spPr/>
    </dgm:pt>
    <dgm:pt modelId="{0A5D39AA-94C9-491D-9F11-CA60F607F606}" type="pres">
      <dgm:prSet presAssocID="{E9E61AD5-7FE4-4209-B10B-4A4F0BF07A0D}" presName="spNode" presStyleCnt="0"/>
      <dgm:spPr/>
    </dgm:pt>
    <dgm:pt modelId="{DF60CFF6-E53A-4621-95AD-212F3E1EB25D}" type="pres">
      <dgm:prSet presAssocID="{5E9C0350-CC26-43AF-B69D-2A75B3A74B85}" presName="sibTrans" presStyleLbl="sibTrans1D1" presStyleIdx="1" presStyleCnt="4"/>
      <dgm:spPr/>
    </dgm:pt>
    <dgm:pt modelId="{61CECDDE-F9E4-47AE-A3E8-9FBA5792AD64}" type="pres">
      <dgm:prSet presAssocID="{5B8E362E-F42B-401C-AAC3-F64A6BBCE5FD}" presName="node" presStyleLbl="node1" presStyleIdx="2" presStyleCnt="4" custScaleX="115408">
        <dgm:presLayoutVars>
          <dgm:bulletEnabled val="1"/>
        </dgm:presLayoutVars>
      </dgm:prSet>
      <dgm:spPr/>
    </dgm:pt>
    <dgm:pt modelId="{C87EED23-CBAB-4288-AF85-B3F9E450BCB2}" type="pres">
      <dgm:prSet presAssocID="{5B8E362E-F42B-401C-AAC3-F64A6BBCE5FD}" presName="spNode" presStyleCnt="0"/>
      <dgm:spPr/>
    </dgm:pt>
    <dgm:pt modelId="{A9BC68EC-6BD7-4349-B616-96BE7EBC3E52}" type="pres">
      <dgm:prSet presAssocID="{57F0BE58-9043-4BAD-AA4E-605CA1054D1F}" presName="sibTrans" presStyleLbl="sibTrans1D1" presStyleIdx="2" presStyleCnt="4"/>
      <dgm:spPr/>
    </dgm:pt>
    <dgm:pt modelId="{76811B7E-1B7B-44C8-B38A-EBDB54759F46}" type="pres">
      <dgm:prSet presAssocID="{77016127-5435-47B8-91B5-9F8403FE70D2}" presName="node" presStyleLbl="node1" presStyleIdx="3" presStyleCnt="4">
        <dgm:presLayoutVars>
          <dgm:bulletEnabled val="1"/>
        </dgm:presLayoutVars>
      </dgm:prSet>
      <dgm:spPr/>
    </dgm:pt>
    <dgm:pt modelId="{8582EB82-F0AE-475C-9DF8-751A583ACF83}" type="pres">
      <dgm:prSet presAssocID="{77016127-5435-47B8-91B5-9F8403FE70D2}" presName="spNode" presStyleCnt="0"/>
      <dgm:spPr/>
    </dgm:pt>
    <dgm:pt modelId="{C13DE924-BCBA-4A70-B3A8-ACA02DAFE39C}" type="pres">
      <dgm:prSet presAssocID="{7B35448B-FF47-4237-8A62-C29F7B10F3FB}" presName="sibTrans" presStyleLbl="sibTrans1D1" presStyleIdx="3" presStyleCnt="4"/>
      <dgm:spPr/>
    </dgm:pt>
  </dgm:ptLst>
  <dgm:cxnLst>
    <dgm:cxn modelId="{FA764E07-83CA-4248-AFDC-FA5011718284}" type="presOf" srcId="{7B35448B-FF47-4237-8A62-C29F7B10F3FB}" destId="{C13DE924-BCBA-4A70-B3A8-ACA02DAFE39C}" srcOrd="0" destOrd="0" presId="urn:microsoft.com/office/officeart/2005/8/layout/cycle6"/>
    <dgm:cxn modelId="{4C86C109-D69F-41F5-A25E-2C199FFB1C6B}" type="presOf" srcId="{57F0BE58-9043-4BAD-AA4E-605CA1054D1F}" destId="{A9BC68EC-6BD7-4349-B616-96BE7EBC3E52}" srcOrd="0" destOrd="0" presId="urn:microsoft.com/office/officeart/2005/8/layout/cycle6"/>
    <dgm:cxn modelId="{0B403334-1843-4E98-8BB9-C6FBC36DC9B8}" srcId="{ADF7A4FE-11CD-4CC0-955D-6F069053AB59}" destId="{FB3725CA-AE8D-4BE9-8ADE-4E3532D56194}" srcOrd="0" destOrd="0" parTransId="{525BF233-DF5D-47FB-880A-0773FDEF4623}" sibTransId="{05774668-AE7A-461C-A924-83AD8A11D1D1}"/>
    <dgm:cxn modelId="{599FB23E-E112-49AD-9065-BF744040D330}" type="presOf" srcId="{E9E61AD5-7FE4-4209-B10B-4A4F0BF07A0D}" destId="{B4737B3E-B4B1-40E4-8389-72815D89AB41}" srcOrd="0" destOrd="0" presId="urn:microsoft.com/office/officeart/2005/8/layout/cycle6"/>
    <dgm:cxn modelId="{C40F4372-41FF-46E5-9068-8BEA3A4ACA77}" type="presOf" srcId="{5B8E362E-F42B-401C-AAC3-F64A6BBCE5FD}" destId="{61CECDDE-F9E4-47AE-A3E8-9FBA5792AD64}" srcOrd="0" destOrd="0" presId="urn:microsoft.com/office/officeart/2005/8/layout/cycle6"/>
    <dgm:cxn modelId="{C2514B59-710D-4919-B003-76D2A2FD773A}" type="presOf" srcId="{5E9C0350-CC26-43AF-B69D-2A75B3A74B85}" destId="{DF60CFF6-E53A-4621-95AD-212F3E1EB25D}" srcOrd="0" destOrd="0" presId="urn:microsoft.com/office/officeart/2005/8/layout/cycle6"/>
    <dgm:cxn modelId="{770BA18F-08D3-4E91-936B-577F5F6E2AC6}" srcId="{ADF7A4FE-11CD-4CC0-955D-6F069053AB59}" destId="{77016127-5435-47B8-91B5-9F8403FE70D2}" srcOrd="3" destOrd="0" parTransId="{5B4C1D24-86A9-4093-BF85-0D212620FD53}" sibTransId="{7B35448B-FF47-4237-8A62-C29F7B10F3FB}"/>
    <dgm:cxn modelId="{FD2342AB-6D15-44C3-99A7-A87203E76F21}" srcId="{ADF7A4FE-11CD-4CC0-955D-6F069053AB59}" destId="{E9E61AD5-7FE4-4209-B10B-4A4F0BF07A0D}" srcOrd="1" destOrd="0" parTransId="{14AA7DEC-4031-4062-A7FD-7D6DF2D39C22}" sibTransId="{5E9C0350-CC26-43AF-B69D-2A75B3A74B85}"/>
    <dgm:cxn modelId="{B10D54C5-88D7-4F47-9DCD-308F90930F1D}" type="presOf" srcId="{77016127-5435-47B8-91B5-9F8403FE70D2}" destId="{76811B7E-1B7B-44C8-B38A-EBDB54759F46}" srcOrd="0" destOrd="0" presId="urn:microsoft.com/office/officeart/2005/8/layout/cycle6"/>
    <dgm:cxn modelId="{17DF09CB-26CE-4FF4-A4FE-63070CE990A8}" type="presOf" srcId="{FB3725CA-AE8D-4BE9-8ADE-4E3532D56194}" destId="{086B645E-14B6-43CF-A610-AB685B3ACA72}" srcOrd="0" destOrd="0" presId="urn:microsoft.com/office/officeart/2005/8/layout/cycle6"/>
    <dgm:cxn modelId="{130AD9D0-B52F-4238-BE04-4ED27E2DA640}" srcId="{ADF7A4FE-11CD-4CC0-955D-6F069053AB59}" destId="{5B8E362E-F42B-401C-AAC3-F64A6BBCE5FD}" srcOrd="2" destOrd="0" parTransId="{1D867A54-9DB7-4D8F-8FB3-CF3600306DA6}" sibTransId="{57F0BE58-9043-4BAD-AA4E-605CA1054D1F}"/>
    <dgm:cxn modelId="{15B4CED6-6F2B-4269-B150-FFA4E17A8421}" type="presOf" srcId="{05774668-AE7A-461C-A924-83AD8A11D1D1}" destId="{AD60788F-CFD1-45C9-9E2E-D11A9C431275}" srcOrd="0" destOrd="0" presId="urn:microsoft.com/office/officeart/2005/8/layout/cycle6"/>
    <dgm:cxn modelId="{C685E7ED-B57D-4B4D-9984-02C42AEEF1A9}" type="presOf" srcId="{ADF7A4FE-11CD-4CC0-955D-6F069053AB59}" destId="{12A58DCA-9E3E-4355-AFA7-2524D605D34B}" srcOrd="0" destOrd="0" presId="urn:microsoft.com/office/officeart/2005/8/layout/cycle6"/>
    <dgm:cxn modelId="{E33BCD07-5AC9-49B2-9908-53121DD7E5C3}" type="presParOf" srcId="{12A58DCA-9E3E-4355-AFA7-2524D605D34B}" destId="{086B645E-14B6-43CF-A610-AB685B3ACA72}" srcOrd="0" destOrd="0" presId="urn:microsoft.com/office/officeart/2005/8/layout/cycle6"/>
    <dgm:cxn modelId="{947349D4-0140-409E-B5C3-03D0CE632F58}" type="presParOf" srcId="{12A58DCA-9E3E-4355-AFA7-2524D605D34B}" destId="{9F069EB9-E453-486C-82A4-94AFAE5A365C}" srcOrd="1" destOrd="0" presId="urn:microsoft.com/office/officeart/2005/8/layout/cycle6"/>
    <dgm:cxn modelId="{6766A43F-E0E8-4A62-8DCC-0FE80369A23A}" type="presParOf" srcId="{12A58DCA-9E3E-4355-AFA7-2524D605D34B}" destId="{AD60788F-CFD1-45C9-9E2E-D11A9C431275}" srcOrd="2" destOrd="0" presId="urn:microsoft.com/office/officeart/2005/8/layout/cycle6"/>
    <dgm:cxn modelId="{FD87E0D2-6373-439F-9B75-6D09D6954E3A}" type="presParOf" srcId="{12A58DCA-9E3E-4355-AFA7-2524D605D34B}" destId="{B4737B3E-B4B1-40E4-8389-72815D89AB41}" srcOrd="3" destOrd="0" presId="urn:microsoft.com/office/officeart/2005/8/layout/cycle6"/>
    <dgm:cxn modelId="{2197F514-DDD2-488F-9C8C-2726514C991A}" type="presParOf" srcId="{12A58DCA-9E3E-4355-AFA7-2524D605D34B}" destId="{0A5D39AA-94C9-491D-9F11-CA60F607F606}" srcOrd="4" destOrd="0" presId="urn:microsoft.com/office/officeart/2005/8/layout/cycle6"/>
    <dgm:cxn modelId="{3770D323-1DA0-4CB5-BC7E-7D3403F0507E}" type="presParOf" srcId="{12A58DCA-9E3E-4355-AFA7-2524D605D34B}" destId="{DF60CFF6-E53A-4621-95AD-212F3E1EB25D}" srcOrd="5" destOrd="0" presId="urn:microsoft.com/office/officeart/2005/8/layout/cycle6"/>
    <dgm:cxn modelId="{36036AE4-E77E-491B-BA02-17CFC3003177}" type="presParOf" srcId="{12A58DCA-9E3E-4355-AFA7-2524D605D34B}" destId="{61CECDDE-F9E4-47AE-A3E8-9FBA5792AD64}" srcOrd="6" destOrd="0" presId="urn:microsoft.com/office/officeart/2005/8/layout/cycle6"/>
    <dgm:cxn modelId="{B7E6FF03-86D5-4E77-A8E8-86A0899A630B}" type="presParOf" srcId="{12A58DCA-9E3E-4355-AFA7-2524D605D34B}" destId="{C87EED23-CBAB-4288-AF85-B3F9E450BCB2}" srcOrd="7" destOrd="0" presId="urn:microsoft.com/office/officeart/2005/8/layout/cycle6"/>
    <dgm:cxn modelId="{2C65B581-EFDD-4646-A45A-D9B26CB8A67E}" type="presParOf" srcId="{12A58DCA-9E3E-4355-AFA7-2524D605D34B}" destId="{A9BC68EC-6BD7-4349-B616-96BE7EBC3E52}" srcOrd="8" destOrd="0" presId="urn:microsoft.com/office/officeart/2005/8/layout/cycle6"/>
    <dgm:cxn modelId="{A1E569D5-D92F-4AC1-8319-B600E33B1D12}" type="presParOf" srcId="{12A58DCA-9E3E-4355-AFA7-2524D605D34B}" destId="{76811B7E-1B7B-44C8-B38A-EBDB54759F46}" srcOrd="9" destOrd="0" presId="urn:microsoft.com/office/officeart/2005/8/layout/cycle6"/>
    <dgm:cxn modelId="{E7F2D307-1F13-410E-94E8-FB4704D96034}" type="presParOf" srcId="{12A58DCA-9E3E-4355-AFA7-2524D605D34B}" destId="{8582EB82-F0AE-475C-9DF8-751A583ACF83}" srcOrd="10" destOrd="0" presId="urn:microsoft.com/office/officeart/2005/8/layout/cycle6"/>
    <dgm:cxn modelId="{DAB8273E-54E8-4A2E-9ADB-8B4B98322441}" type="presParOf" srcId="{12A58DCA-9E3E-4355-AFA7-2524D605D34B}" destId="{C13DE924-BCBA-4A70-B3A8-ACA02DAFE39C}" srcOrd="11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B645E-14B6-43CF-A610-AB685B3ACA72}">
      <dsp:nvSpPr>
        <dsp:cNvPr id="0" name=""/>
        <dsp:cNvSpPr/>
      </dsp:nvSpPr>
      <dsp:spPr>
        <a:xfrm>
          <a:off x="2245531" y="174"/>
          <a:ext cx="1452562" cy="94416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Need</a:t>
          </a:r>
          <a:b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Survival–Food </a:t>
          </a:r>
        </a:p>
      </dsp:txBody>
      <dsp:txXfrm>
        <a:off x="2291621" y="46264"/>
        <a:ext cx="1360382" cy="851985"/>
      </dsp:txXfrm>
    </dsp:sp>
    <dsp:sp modelId="{AD60788F-CFD1-45C9-9E2E-D11A9C431275}">
      <dsp:nvSpPr>
        <dsp:cNvPr id="0" name=""/>
        <dsp:cNvSpPr/>
      </dsp:nvSpPr>
      <dsp:spPr>
        <a:xfrm>
          <a:off x="1412070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127000" cap="flat" cmpd="sng" algn="ctr">
          <a:solidFill>
            <a:schemeClr val="accent6"/>
          </a:solidFill>
          <a:prstDash val="solid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37B3E-B4B1-40E4-8389-72815D89AB41}">
      <dsp:nvSpPr>
        <dsp:cNvPr id="0" name=""/>
        <dsp:cNvSpPr/>
      </dsp:nvSpPr>
      <dsp:spPr>
        <a:xfrm>
          <a:off x="3652900" y="1559917"/>
          <a:ext cx="1757310" cy="94416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Expression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(Behavior)</a:t>
          </a:r>
          <a:br>
            <a:rPr lang="en-US" sz="14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Cry</a:t>
          </a:r>
        </a:p>
      </dsp:txBody>
      <dsp:txXfrm>
        <a:off x="3698990" y="1606007"/>
        <a:ext cx="1665130" cy="851985"/>
      </dsp:txXfrm>
    </dsp:sp>
    <dsp:sp modelId="{DF60CFF6-E53A-4621-95AD-212F3E1EB25D}">
      <dsp:nvSpPr>
        <dsp:cNvPr id="0" name=""/>
        <dsp:cNvSpPr/>
      </dsp:nvSpPr>
      <dsp:spPr>
        <a:xfrm>
          <a:off x="1412070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3073" y="2041953"/>
              </a:moveTo>
              <a:arcTo wR="1559742" hR="1559742" stAng="1080518" swAng="2345677"/>
            </a:path>
          </a:pathLst>
        </a:custGeom>
        <a:noFill/>
        <a:ln w="127000" cap="flat" cmpd="sng" algn="ctr">
          <a:solidFill>
            <a:schemeClr val="accent6"/>
          </a:solidFill>
          <a:prstDash val="solid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ECDDE-F9E4-47AE-A3E8-9FBA5792AD64}">
      <dsp:nvSpPr>
        <dsp:cNvPr id="0" name=""/>
        <dsp:cNvSpPr/>
      </dsp:nvSpPr>
      <dsp:spPr>
        <a:xfrm>
          <a:off x="2133626" y="3119659"/>
          <a:ext cx="1676373" cy="94416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Intervention</a:t>
          </a:r>
          <a:b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Feed Infant</a:t>
          </a:r>
        </a:p>
      </dsp:txBody>
      <dsp:txXfrm>
        <a:off x="2179716" y="3165749"/>
        <a:ext cx="1584193" cy="851985"/>
      </dsp:txXfrm>
    </dsp:sp>
    <dsp:sp modelId="{A9BC68EC-6BD7-4349-B616-96BE7EBC3E52}">
      <dsp:nvSpPr>
        <dsp:cNvPr id="0" name=""/>
        <dsp:cNvSpPr/>
      </dsp:nvSpPr>
      <dsp:spPr>
        <a:xfrm>
          <a:off x="1412070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12604" y="2869381"/>
              </a:moveTo>
              <a:arcTo wR="1559742" hR="1559742" stAng="7373805" swAng="2345677"/>
            </a:path>
          </a:pathLst>
        </a:custGeom>
        <a:noFill/>
        <a:ln w="127000" cap="flat" cmpd="sng" algn="ctr">
          <a:solidFill>
            <a:schemeClr val="accent6"/>
          </a:solidFill>
          <a:prstDash val="solid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11B7E-1B7B-44C8-B38A-EBDB54759F46}">
      <dsp:nvSpPr>
        <dsp:cNvPr id="0" name=""/>
        <dsp:cNvSpPr/>
      </dsp:nvSpPr>
      <dsp:spPr>
        <a:xfrm>
          <a:off x="685789" y="1559917"/>
          <a:ext cx="1452562" cy="94416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Relaxation</a:t>
          </a:r>
        </a:p>
      </dsp:txBody>
      <dsp:txXfrm>
        <a:off x="731879" y="1606007"/>
        <a:ext cx="1360382" cy="851985"/>
      </dsp:txXfrm>
    </dsp:sp>
    <dsp:sp modelId="{C13DE924-BCBA-4A70-B3A8-ACA02DAFE39C}">
      <dsp:nvSpPr>
        <dsp:cNvPr id="0" name=""/>
        <dsp:cNvSpPr/>
      </dsp:nvSpPr>
      <dsp:spPr>
        <a:xfrm>
          <a:off x="1412070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127000" cap="flat" cmpd="sng" algn="ctr">
          <a:solidFill>
            <a:schemeClr val="accent6"/>
          </a:solidFill>
          <a:prstDash val="solid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B645E-14B6-43CF-A610-AB685B3ACA72}">
      <dsp:nvSpPr>
        <dsp:cNvPr id="0" name=""/>
        <dsp:cNvSpPr/>
      </dsp:nvSpPr>
      <dsp:spPr>
        <a:xfrm>
          <a:off x="2245531" y="174"/>
          <a:ext cx="1452562" cy="94416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Need</a:t>
          </a:r>
          <a:endParaRPr lang="en-US" sz="1400" b="0" kern="1200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1621" y="46264"/>
        <a:ext cx="1360382" cy="851985"/>
      </dsp:txXfrm>
    </dsp:sp>
    <dsp:sp modelId="{AD60788F-CFD1-45C9-9E2E-D11A9C431275}">
      <dsp:nvSpPr>
        <dsp:cNvPr id="0" name=""/>
        <dsp:cNvSpPr/>
      </dsp:nvSpPr>
      <dsp:spPr>
        <a:xfrm>
          <a:off x="1412070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127000" cap="flat" cmpd="sng" algn="ctr">
          <a:solidFill>
            <a:schemeClr val="accent6"/>
          </a:solidFill>
          <a:prstDash val="solid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37B3E-B4B1-40E4-8389-72815D89AB41}">
      <dsp:nvSpPr>
        <dsp:cNvPr id="0" name=""/>
        <dsp:cNvSpPr/>
      </dsp:nvSpPr>
      <dsp:spPr>
        <a:xfrm>
          <a:off x="3652900" y="1559917"/>
          <a:ext cx="1757310" cy="94416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Expression</a:t>
          </a:r>
          <a:br>
            <a:rPr lang="en-US" sz="1400" b="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(Cry)</a:t>
          </a:r>
        </a:p>
      </dsp:txBody>
      <dsp:txXfrm>
        <a:off x="3698990" y="1606007"/>
        <a:ext cx="1665130" cy="851985"/>
      </dsp:txXfrm>
    </dsp:sp>
    <dsp:sp modelId="{DF60CFF6-E53A-4621-95AD-212F3E1EB25D}">
      <dsp:nvSpPr>
        <dsp:cNvPr id="0" name=""/>
        <dsp:cNvSpPr/>
      </dsp:nvSpPr>
      <dsp:spPr>
        <a:xfrm>
          <a:off x="1412070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3073" y="2041953"/>
              </a:moveTo>
              <a:arcTo wR="1559742" hR="1559742" stAng="1080518" swAng="2345677"/>
            </a:path>
          </a:pathLst>
        </a:custGeom>
        <a:noFill/>
        <a:ln w="127000" cap="flat" cmpd="sng" algn="ctr">
          <a:solidFill>
            <a:schemeClr val="accent6"/>
          </a:solidFill>
          <a:prstDash val="solid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ECDDE-F9E4-47AE-A3E8-9FBA5792AD64}">
      <dsp:nvSpPr>
        <dsp:cNvPr id="0" name=""/>
        <dsp:cNvSpPr/>
      </dsp:nvSpPr>
      <dsp:spPr>
        <a:xfrm>
          <a:off x="2133626" y="3119659"/>
          <a:ext cx="1676373" cy="94416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Intervention</a:t>
          </a:r>
          <a:b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(Ignore, Slap)</a:t>
          </a:r>
        </a:p>
      </dsp:txBody>
      <dsp:txXfrm>
        <a:off x="2179716" y="3165749"/>
        <a:ext cx="1584193" cy="851985"/>
      </dsp:txXfrm>
    </dsp:sp>
    <dsp:sp modelId="{A9BC68EC-6BD7-4349-B616-96BE7EBC3E52}">
      <dsp:nvSpPr>
        <dsp:cNvPr id="0" name=""/>
        <dsp:cNvSpPr/>
      </dsp:nvSpPr>
      <dsp:spPr>
        <a:xfrm>
          <a:off x="1412070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12604" y="2869381"/>
              </a:moveTo>
              <a:arcTo wR="1559742" hR="1559742" stAng="7373805" swAng="2345677"/>
            </a:path>
          </a:pathLst>
        </a:custGeom>
        <a:noFill/>
        <a:ln w="127000" cap="flat" cmpd="sng" algn="ctr">
          <a:solidFill>
            <a:schemeClr val="accent6"/>
          </a:solidFill>
          <a:prstDash val="solid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11B7E-1B7B-44C8-B38A-EBDB54759F46}">
      <dsp:nvSpPr>
        <dsp:cNvPr id="0" name=""/>
        <dsp:cNvSpPr/>
      </dsp:nvSpPr>
      <dsp:spPr>
        <a:xfrm>
          <a:off x="685789" y="1559917"/>
          <a:ext cx="1452562" cy="94416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Anxious</a:t>
          </a:r>
          <a:b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Angry</a:t>
          </a:r>
          <a:b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Fearful</a:t>
          </a:r>
        </a:p>
      </dsp:txBody>
      <dsp:txXfrm>
        <a:off x="731879" y="1606007"/>
        <a:ext cx="1360382" cy="851985"/>
      </dsp:txXfrm>
    </dsp:sp>
    <dsp:sp modelId="{C13DE924-BCBA-4A70-B3A8-ACA02DAFE39C}">
      <dsp:nvSpPr>
        <dsp:cNvPr id="0" name=""/>
        <dsp:cNvSpPr/>
      </dsp:nvSpPr>
      <dsp:spPr>
        <a:xfrm>
          <a:off x="1412070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127000" cap="flat" cmpd="sng" algn="ctr">
          <a:solidFill>
            <a:schemeClr val="accent6"/>
          </a:solidFill>
          <a:prstDash val="solid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7C1F75C-90CC-422A-AD5B-1C71DC5636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5363"/>
            <a:ext cx="7010400" cy="462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ctr" defTabSz="934876"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GPSII/MAPP Leader’s Guide</a:t>
            </a:r>
            <a:br>
              <a:rPr lang="en-US"/>
            </a:br>
            <a:r>
              <a:rPr lang="en-US"/>
              <a:t>PowerPoint Presentation 2014 </a:t>
            </a: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EA1A4EF1-ACE1-4EB7-BBCE-EA606DB64A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0312"/>
            <a:ext cx="701040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ctr" defTabSz="933542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43A2A10-3094-4406-8D8C-605124DCF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5C0BEF-53F5-4ABB-BFBC-C4F01F73E4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F0F0D3-2F1C-487E-9606-380A2AAD6A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6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r"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8F868C2-5BC1-4595-BAB5-B45D8F5539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96D2BEE-FAAB-415C-846F-933F0203B8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16742"/>
            <a:ext cx="5609588" cy="4182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5161F23-7110-46D4-A898-F171F08DD5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42DEF3E-2484-4FF1-B294-61F0D15D3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6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r" defTabSz="933542" eaLnBrk="1" hangingPunct="1">
              <a:defRPr sz="1200"/>
            </a:lvl1pPr>
          </a:lstStyle>
          <a:p>
            <a:pPr>
              <a:defRPr/>
            </a:pPr>
            <a:fld id="{CEB12E2F-80C7-48A8-87C2-E80316250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581277"/>
            <a:ext cx="8229600" cy="486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subtitle style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828802"/>
            <a:ext cx="8229600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Master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401009240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34376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1171575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5984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1EC0-B013-45F7-A461-4B4FF02E4F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8600" y="1033462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88561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665976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115624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24624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F8C07-6669-4968-B72B-BF40D11325E2}"/>
              </a:ext>
            </a:extLst>
          </p:cNvPr>
          <p:cNvSpPr/>
          <p:nvPr userDrawn="1"/>
        </p:nvSpPr>
        <p:spPr>
          <a:xfrm>
            <a:off x="6781800" y="432435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81151"/>
            <a:ext cx="8686800" cy="2971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Heading Takes Two Lines</a:t>
            </a:r>
          </a:p>
        </p:txBody>
      </p:sp>
    </p:spTree>
    <p:extLst>
      <p:ext uri="{BB962C8B-B14F-4D97-AF65-F5344CB8AC3E}">
        <p14:creationId xmlns:p14="http://schemas.microsoft.com/office/powerpoint/2010/main" val="17407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3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962149"/>
            <a:ext cx="8686800" cy="259080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  <a:br>
              <a:rPr lang="en-US" dirty="0"/>
            </a:br>
            <a:r>
              <a:rPr lang="en-US" dirty="0"/>
              <a:t>Heading Takes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</p:spTree>
    <p:extLst>
      <p:ext uri="{BB962C8B-B14F-4D97-AF65-F5344CB8AC3E}">
        <p14:creationId xmlns:p14="http://schemas.microsoft.com/office/powerpoint/2010/main" val="341384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61442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(2 Lines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2nd Title 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9108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0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032"/>
            <a:ext cx="5105400" cy="11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GPSII/MAPP Leader’s Guide   September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394335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050" smtClean="0">
                <a:solidFill>
                  <a:schemeClr val="bg1"/>
                </a:solidFill>
              </a:rPr>
              <a:pPr/>
              <a:t>February 18, 2020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</p:sldLayoutIdLst>
  <p:hf hdr="0"/>
  <p:txStyles>
    <p:titleStyle>
      <a:lvl1pPr algn="ctr" defTabSz="685750" rtl="0" eaLnBrk="1" latinLnBrk="0" hangingPunct="1">
        <a:spcBef>
          <a:spcPct val="0"/>
        </a:spcBef>
        <a:buNone/>
        <a:defRPr sz="30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1540456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February 18, 2020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349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February 18, 2020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2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36BA64C-4A83-43D1-B67F-B8068DB81F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73" y="4463877"/>
            <a:ext cx="685800" cy="5060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9" r:id="rId2"/>
    <p:sldLayoutId id="2147485234" r:id="rId3"/>
    <p:sldLayoutId id="2147485235" r:id="rId4"/>
    <p:sldLayoutId id="2147485231" r:id="rId5"/>
    <p:sldLayoutId id="2147485240" r:id="rId6"/>
    <p:sldLayoutId id="2147485233" r:id="rId7"/>
    <p:sldLayoutId id="2147485238" r:id="rId8"/>
    <p:sldLayoutId id="2147485241" r:id="rId9"/>
    <p:sldLayoutId id="2147485236" r:id="rId10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2E1BD-A780-4622-8C1B-A3D86439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5975"/>
            <a:ext cx="4572000" cy="2591699"/>
          </a:xfrm>
        </p:spPr>
        <p:txBody>
          <a:bodyPr>
            <a:normAutofit/>
          </a:bodyPr>
          <a:lstStyle/>
          <a:p>
            <a:r>
              <a:rPr lang="en-US" sz="3600" dirty="0"/>
              <a:t>Meeting 4</a:t>
            </a:r>
            <a:br>
              <a:rPr lang="en-US" dirty="0"/>
            </a:br>
            <a:r>
              <a:rPr lang="en-US" sz="2800" dirty="0"/>
              <a:t>Helping Children with </a:t>
            </a:r>
            <a:br>
              <a:rPr lang="en-US" sz="2800" dirty="0"/>
            </a:br>
            <a:r>
              <a:rPr lang="en-US" sz="2800" dirty="0"/>
              <a:t>Attachments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3608107-41E8-43AC-BA50-F3C9C26C4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612384"/>
            <a:ext cx="3657600" cy="26988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0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4AB77A34-5965-4BC1-9531-E1B3FB480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00075" lvl="1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Complete Strengths/Needs Worksheet and Feedback to the Leader(s) – bring to Meeting 5</a:t>
            </a:r>
          </a:p>
          <a:p>
            <a:pPr marL="800075" lvl="1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Review Meeting 4 handouts</a:t>
            </a:r>
          </a:p>
          <a:p>
            <a:pPr marL="800075" lvl="1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Be prepared to tell the group about 3 behaviors that “push your buttons”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3538D7-15F5-45B6-92F3-1BE4CAD390A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Roadwork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A1E771-AF3F-4CBE-BBF6-0B19053B86B0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720003" y="120095"/>
            <a:chExt cx="914400" cy="91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33ECAB-0647-4130-9628-1192D190CDEA}"/>
                </a:ext>
              </a:extLst>
            </p:cNvPr>
            <p:cNvSpPr/>
            <p:nvPr/>
          </p:nvSpPr>
          <p:spPr>
            <a:xfrm>
              <a:off x="2720003" y="120095"/>
              <a:ext cx="914400" cy="914400"/>
            </a:xfrm>
            <a:prstGeom prst="ellipse">
              <a:avLst/>
            </a:prstGeom>
            <a:solidFill>
              <a:srgbClr val="80479A"/>
            </a:solidFill>
            <a:ln>
              <a:solidFill>
                <a:srgbClr val="804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20" descr="Backpack">
              <a:extLst>
                <a:ext uri="{FF2B5EF4-FFF2-40B4-BE49-F238E27FC236}">
                  <a16:creationId xmlns:a16="http://schemas.microsoft.com/office/drawing/2014/main" id="{AE2BAED3-A1E8-407F-A6E4-F3F2D1B31FFC}"/>
                </a:ext>
              </a:extLst>
            </p:cNvPr>
            <p:cNvGrpSpPr/>
            <p:nvPr/>
          </p:nvGrpSpPr>
          <p:grpSpPr>
            <a:xfrm>
              <a:off x="2811443" y="211535"/>
              <a:ext cx="731520" cy="731520"/>
              <a:chOff x="7603962" y="0"/>
              <a:chExt cx="914400" cy="914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B66BA8A-5227-4329-A15D-5B02FAC2C20C}"/>
                  </a:ext>
                </a:extLst>
              </p:cNvPr>
              <p:cNvSpPr/>
              <p:nvPr/>
            </p:nvSpPr>
            <p:spPr>
              <a:xfrm>
                <a:off x="7870662" y="38100"/>
                <a:ext cx="381000" cy="342900"/>
              </a:xfrm>
              <a:custGeom>
                <a:avLst/>
                <a:gdLst>
                  <a:gd name="connsiteX0" fmla="*/ 190500 w 381000"/>
                  <a:gd name="connsiteY0" fmla="*/ 57150 h 342900"/>
                  <a:gd name="connsiteX1" fmla="*/ 276225 w 381000"/>
                  <a:gd name="connsiteY1" fmla="*/ 142875 h 342900"/>
                  <a:gd name="connsiteX2" fmla="*/ 104775 w 381000"/>
                  <a:gd name="connsiteY2" fmla="*/ 142875 h 342900"/>
                  <a:gd name="connsiteX3" fmla="*/ 190500 w 381000"/>
                  <a:gd name="connsiteY3" fmla="*/ 57150 h 342900"/>
                  <a:gd name="connsiteX4" fmla="*/ 0 w 381000"/>
                  <a:gd name="connsiteY4" fmla="*/ 323850 h 342900"/>
                  <a:gd name="connsiteX5" fmla="*/ 19050 w 381000"/>
                  <a:gd name="connsiteY5" fmla="*/ 342900 h 342900"/>
                  <a:gd name="connsiteX6" fmla="*/ 152400 w 381000"/>
                  <a:gd name="connsiteY6" fmla="*/ 342900 h 342900"/>
                  <a:gd name="connsiteX7" fmla="*/ 152400 w 381000"/>
                  <a:gd name="connsiteY7" fmla="*/ 323850 h 342900"/>
                  <a:gd name="connsiteX8" fmla="*/ 171450 w 381000"/>
                  <a:gd name="connsiteY8" fmla="*/ 304800 h 342900"/>
                  <a:gd name="connsiteX9" fmla="*/ 209550 w 381000"/>
                  <a:gd name="connsiteY9" fmla="*/ 304800 h 342900"/>
                  <a:gd name="connsiteX10" fmla="*/ 228600 w 381000"/>
                  <a:gd name="connsiteY10" fmla="*/ 323850 h 342900"/>
                  <a:gd name="connsiteX11" fmla="*/ 228600 w 381000"/>
                  <a:gd name="connsiteY11" fmla="*/ 342900 h 342900"/>
                  <a:gd name="connsiteX12" fmla="*/ 361950 w 381000"/>
                  <a:gd name="connsiteY12" fmla="*/ 342900 h 342900"/>
                  <a:gd name="connsiteX13" fmla="*/ 381000 w 381000"/>
                  <a:gd name="connsiteY13" fmla="*/ 323850 h 342900"/>
                  <a:gd name="connsiteX14" fmla="*/ 381000 w 381000"/>
                  <a:gd name="connsiteY14" fmla="*/ 142875 h 342900"/>
                  <a:gd name="connsiteX15" fmla="*/ 333375 w 381000"/>
                  <a:gd name="connsiteY15" fmla="*/ 142875 h 342900"/>
                  <a:gd name="connsiteX16" fmla="*/ 190500 w 381000"/>
                  <a:gd name="connsiteY16" fmla="*/ 0 h 342900"/>
                  <a:gd name="connsiteX17" fmla="*/ 47625 w 381000"/>
                  <a:gd name="connsiteY17" fmla="*/ 142875 h 342900"/>
                  <a:gd name="connsiteX18" fmla="*/ 0 w 381000"/>
                  <a:gd name="connsiteY18" fmla="*/ 142875 h 342900"/>
                  <a:gd name="connsiteX19" fmla="*/ 0 w 381000"/>
                  <a:gd name="connsiteY19" fmla="*/ 3238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0" h="342900">
                    <a:moveTo>
                      <a:pt x="190500" y="57150"/>
                    </a:moveTo>
                    <a:cubicBezTo>
                      <a:pt x="238125" y="57150"/>
                      <a:pt x="276225" y="95250"/>
                      <a:pt x="276225" y="142875"/>
                    </a:cubicBezTo>
                    <a:lnTo>
                      <a:pt x="104775" y="142875"/>
                    </a:lnTo>
                    <a:cubicBezTo>
                      <a:pt x="104775" y="95250"/>
                      <a:pt x="142875" y="57150"/>
                      <a:pt x="190500" y="57150"/>
                    </a:cubicBezTo>
                    <a:close/>
                    <a:moveTo>
                      <a:pt x="0" y="323850"/>
                    </a:moveTo>
                    <a:cubicBezTo>
                      <a:pt x="0" y="334328"/>
                      <a:pt x="8572" y="342900"/>
                      <a:pt x="19050" y="342900"/>
                    </a:cubicBezTo>
                    <a:lnTo>
                      <a:pt x="152400" y="342900"/>
                    </a:lnTo>
                    <a:lnTo>
                      <a:pt x="152400" y="323850"/>
                    </a:lnTo>
                    <a:cubicBezTo>
                      <a:pt x="152400" y="313373"/>
                      <a:pt x="160973" y="304800"/>
                      <a:pt x="171450" y="304800"/>
                    </a:cubicBezTo>
                    <a:lnTo>
                      <a:pt x="209550" y="304800"/>
                    </a:lnTo>
                    <a:cubicBezTo>
                      <a:pt x="220027" y="304800"/>
                      <a:pt x="228600" y="313373"/>
                      <a:pt x="228600" y="323850"/>
                    </a:cubicBezTo>
                    <a:lnTo>
                      <a:pt x="228600" y="342900"/>
                    </a:lnTo>
                    <a:lnTo>
                      <a:pt x="361950" y="342900"/>
                    </a:lnTo>
                    <a:cubicBezTo>
                      <a:pt x="372428" y="342900"/>
                      <a:pt x="381000" y="334328"/>
                      <a:pt x="381000" y="323850"/>
                    </a:cubicBezTo>
                    <a:lnTo>
                      <a:pt x="381000" y="142875"/>
                    </a:lnTo>
                    <a:lnTo>
                      <a:pt x="333375" y="142875"/>
                    </a:lnTo>
                    <a:cubicBezTo>
                      <a:pt x="333375" y="63818"/>
                      <a:pt x="269558" y="0"/>
                      <a:pt x="190500" y="0"/>
                    </a:cubicBezTo>
                    <a:cubicBezTo>
                      <a:pt x="111443" y="0"/>
                      <a:pt x="47625" y="63818"/>
                      <a:pt x="47625" y="142875"/>
                    </a:cubicBezTo>
                    <a:lnTo>
                      <a:pt x="0" y="142875"/>
                    </a:lnTo>
                    <a:lnTo>
                      <a:pt x="0" y="32385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080FE22-59AE-46F5-B881-E6D3B8E849D8}"/>
                  </a:ext>
                </a:extLst>
              </p:cNvPr>
              <p:cNvSpPr/>
              <p:nvPr/>
            </p:nvSpPr>
            <p:spPr>
              <a:xfrm>
                <a:off x="7908762" y="657225"/>
                <a:ext cx="304800" cy="142875"/>
              </a:xfrm>
              <a:custGeom>
                <a:avLst/>
                <a:gdLst>
                  <a:gd name="connsiteX0" fmla="*/ 292418 w 304800"/>
                  <a:gd name="connsiteY0" fmla="*/ 0 h 142875"/>
                  <a:gd name="connsiteX1" fmla="*/ 12382 w 304800"/>
                  <a:gd name="connsiteY1" fmla="*/ 0 h 142875"/>
                  <a:gd name="connsiteX2" fmla="*/ 0 w 304800"/>
                  <a:gd name="connsiteY2" fmla="*/ 12383 h 142875"/>
                  <a:gd name="connsiteX3" fmla="*/ 0 w 304800"/>
                  <a:gd name="connsiteY3" fmla="*/ 142875 h 142875"/>
                  <a:gd name="connsiteX4" fmla="*/ 304800 w 304800"/>
                  <a:gd name="connsiteY4" fmla="*/ 142875 h 142875"/>
                  <a:gd name="connsiteX5" fmla="*/ 304800 w 304800"/>
                  <a:gd name="connsiteY5" fmla="*/ 12383 h 142875"/>
                  <a:gd name="connsiteX6" fmla="*/ 292418 w 304800"/>
                  <a:gd name="connsiteY6" fmla="*/ 0 h 142875"/>
                  <a:gd name="connsiteX7" fmla="*/ 292418 w 30480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0" h="142875">
                    <a:moveTo>
                      <a:pt x="292418" y="0"/>
                    </a:moveTo>
                    <a:lnTo>
                      <a:pt x="12382" y="0"/>
                    </a:lnTo>
                    <a:cubicBezTo>
                      <a:pt x="5715" y="0"/>
                      <a:pt x="0" y="5715"/>
                      <a:pt x="0" y="12383"/>
                    </a:cubicBezTo>
                    <a:lnTo>
                      <a:pt x="0" y="142875"/>
                    </a:lnTo>
                    <a:lnTo>
                      <a:pt x="304800" y="142875"/>
                    </a:lnTo>
                    <a:lnTo>
                      <a:pt x="304800" y="12383"/>
                    </a:lnTo>
                    <a:cubicBezTo>
                      <a:pt x="304800" y="5715"/>
                      <a:pt x="299085" y="0"/>
                      <a:pt x="292418" y="0"/>
                    </a:cubicBezTo>
                    <a:lnTo>
                      <a:pt x="2924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87A447B-6ABD-4F36-BD71-CAE54BBD0D2C}"/>
                  </a:ext>
                </a:extLst>
              </p:cNvPr>
              <p:cNvSpPr/>
              <p:nvPr/>
            </p:nvSpPr>
            <p:spPr>
              <a:xfrm>
                <a:off x="7737312" y="191453"/>
                <a:ext cx="647700" cy="600075"/>
              </a:xfrm>
              <a:custGeom>
                <a:avLst/>
                <a:gdLst>
                  <a:gd name="connsiteX0" fmla="*/ 609600 w 647700"/>
                  <a:gd name="connsiteY0" fmla="*/ 294323 h 600075"/>
                  <a:gd name="connsiteX1" fmla="*/ 590550 w 647700"/>
                  <a:gd name="connsiteY1" fmla="*/ 294323 h 600075"/>
                  <a:gd name="connsiteX2" fmla="*/ 590550 w 647700"/>
                  <a:gd name="connsiteY2" fmla="*/ 65723 h 600075"/>
                  <a:gd name="connsiteX3" fmla="*/ 552450 w 647700"/>
                  <a:gd name="connsiteY3" fmla="*/ 0 h 600075"/>
                  <a:gd name="connsiteX4" fmla="*/ 552450 w 647700"/>
                  <a:gd name="connsiteY4" fmla="*/ 170498 h 600075"/>
                  <a:gd name="connsiteX5" fmla="*/ 495300 w 647700"/>
                  <a:gd name="connsiteY5" fmla="*/ 227648 h 600075"/>
                  <a:gd name="connsiteX6" fmla="*/ 361950 w 647700"/>
                  <a:gd name="connsiteY6" fmla="*/ 227648 h 600075"/>
                  <a:gd name="connsiteX7" fmla="*/ 361950 w 647700"/>
                  <a:gd name="connsiteY7" fmla="*/ 246698 h 600075"/>
                  <a:gd name="connsiteX8" fmla="*/ 342900 w 647700"/>
                  <a:gd name="connsiteY8" fmla="*/ 265748 h 600075"/>
                  <a:gd name="connsiteX9" fmla="*/ 304800 w 647700"/>
                  <a:gd name="connsiteY9" fmla="*/ 265748 h 600075"/>
                  <a:gd name="connsiteX10" fmla="*/ 285750 w 647700"/>
                  <a:gd name="connsiteY10" fmla="*/ 246698 h 600075"/>
                  <a:gd name="connsiteX11" fmla="*/ 285750 w 647700"/>
                  <a:gd name="connsiteY11" fmla="*/ 227648 h 600075"/>
                  <a:gd name="connsiteX12" fmla="*/ 152400 w 647700"/>
                  <a:gd name="connsiteY12" fmla="*/ 227648 h 600075"/>
                  <a:gd name="connsiteX13" fmla="*/ 95250 w 647700"/>
                  <a:gd name="connsiteY13" fmla="*/ 170498 h 600075"/>
                  <a:gd name="connsiteX14" fmla="*/ 95250 w 647700"/>
                  <a:gd name="connsiteY14" fmla="*/ 0 h 600075"/>
                  <a:gd name="connsiteX15" fmla="*/ 57150 w 647700"/>
                  <a:gd name="connsiteY15" fmla="*/ 65723 h 600075"/>
                  <a:gd name="connsiteX16" fmla="*/ 57150 w 647700"/>
                  <a:gd name="connsiteY16" fmla="*/ 294323 h 600075"/>
                  <a:gd name="connsiteX17" fmla="*/ 38100 w 647700"/>
                  <a:gd name="connsiteY17" fmla="*/ 294323 h 600075"/>
                  <a:gd name="connsiteX18" fmla="*/ 0 w 647700"/>
                  <a:gd name="connsiteY18" fmla="*/ 332423 h 600075"/>
                  <a:gd name="connsiteX19" fmla="*/ 0 w 647700"/>
                  <a:gd name="connsiteY19" fmla="*/ 484823 h 600075"/>
                  <a:gd name="connsiteX20" fmla="*/ 38100 w 647700"/>
                  <a:gd name="connsiteY20" fmla="*/ 522923 h 600075"/>
                  <a:gd name="connsiteX21" fmla="*/ 57150 w 647700"/>
                  <a:gd name="connsiteY21" fmla="*/ 522923 h 600075"/>
                  <a:gd name="connsiteX22" fmla="*/ 57150 w 647700"/>
                  <a:gd name="connsiteY22" fmla="*/ 570548 h 600075"/>
                  <a:gd name="connsiteX23" fmla="*/ 95250 w 647700"/>
                  <a:gd name="connsiteY23" fmla="*/ 608648 h 600075"/>
                  <a:gd name="connsiteX24" fmla="*/ 133350 w 647700"/>
                  <a:gd name="connsiteY24" fmla="*/ 608648 h 600075"/>
                  <a:gd name="connsiteX25" fmla="*/ 133350 w 647700"/>
                  <a:gd name="connsiteY25" fmla="*/ 478155 h 600075"/>
                  <a:gd name="connsiteX26" fmla="*/ 183833 w 647700"/>
                  <a:gd name="connsiteY26" fmla="*/ 427673 h 600075"/>
                  <a:gd name="connsiteX27" fmla="*/ 464820 w 647700"/>
                  <a:gd name="connsiteY27" fmla="*/ 427673 h 600075"/>
                  <a:gd name="connsiteX28" fmla="*/ 515303 w 647700"/>
                  <a:gd name="connsiteY28" fmla="*/ 478155 h 600075"/>
                  <a:gd name="connsiteX29" fmla="*/ 515303 w 647700"/>
                  <a:gd name="connsiteY29" fmla="*/ 608648 h 600075"/>
                  <a:gd name="connsiteX30" fmla="*/ 553403 w 647700"/>
                  <a:gd name="connsiteY30" fmla="*/ 608648 h 600075"/>
                  <a:gd name="connsiteX31" fmla="*/ 591503 w 647700"/>
                  <a:gd name="connsiteY31" fmla="*/ 570548 h 600075"/>
                  <a:gd name="connsiteX32" fmla="*/ 591503 w 647700"/>
                  <a:gd name="connsiteY32" fmla="*/ 522923 h 600075"/>
                  <a:gd name="connsiteX33" fmla="*/ 610553 w 647700"/>
                  <a:gd name="connsiteY33" fmla="*/ 522923 h 600075"/>
                  <a:gd name="connsiteX34" fmla="*/ 648653 w 647700"/>
                  <a:gd name="connsiteY34" fmla="*/ 484823 h 600075"/>
                  <a:gd name="connsiteX35" fmla="*/ 648653 w 647700"/>
                  <a:gd name="connsiteY35" fmla="*/ 332423 h 600075"/>
                  <a:gd name="connsiteX36" fmla="*/ 609600 w 647700"/>
                  <a:gd name="connsiteY36" fmla="*/ 294323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47700" h="600075">
                    <a:moveTo>
                      <a:pt x="609600" y="294323"/>
                    </a:moveTo>
                    <a:lnTo>
                      <a:pt x="590550" y="294323"/>
                    </a:lnTo>
                    <a:lnTo>
                      <a:pt x="590550" y="65723"/>
                    </a:lnTo>
                    <a:cubicBezTo>
                      <a:pt x="590550" y="38100"/>
                      <a:pt x="576263" y="13335"/>
                      <a:pt x="552450" y="0"/>
                    </a:cubicBezTo>
                    <a:lnTo>
                      <a:pt x="552450" y="170498"/>
                    </a:lnTo>
                    <a:cubicBezTo>
                      <a:pt x="552450" y="201930"/>
                      <a:pt x="526733" y="227648"/>
                      <a:pt x="495300" y="227648"/>
                    </a:cubicBezTo>
                    <a:lnTo>
                      <a:pt x="361950" y="227648"/>
                    </a:lnTo>
                    <a:lnTo>
                      <a:pt x="361950" y="246698"/>
                    </a:lnTo>
                    <a:cubicBezTo>
                      <a:pt x="361950" y="257175"/>
                      <a:pt x="353378" y="265748"/>
                      <a:pt x="342900" y="265748"/>
                    </a:cubicBezTo>
                    <a:lnTo>
                      <a:pt x="304800" y="265748"/>
                    </a:lnTo>
                    <a:cubicBezTo>
                      <a:pt x="294323" y="265748"/>
                      <a:pt x="285750" y="257175"/>
                      <a:pt x="285750" y="246698"/>
                    </a:cubicBezTo>
                    <a:lnTo>
                      <a:pt x="285750" y="227648"/>
                    </a:lnTo>
                    <a:lnTo>
                      <a:pt x="152400" y="227648"/>
                    </a:lnTo>
                    <a:cubicBezTo>
                      <a:pt x="120968" y="227648"/>
                      <a:pt x="95250" y="201930"/>
                      <a:pt x="95250" y="170498"/>
                    </a:cubicBezTo>
                    <a:lnTo>
                      <a:pt x="95250" y="0"/>
                    </a:lnTo>
                    <a:cubicBezTo>
                      <a:pt x="71438" y="13335"/>
                      <a:pt x="57150" y="39053"/>
                      <a:pt x="57150" y="65723"/>
                    </a:cubicBezTo>
                    <a:lnTo>
                      <a:pt x="57150" y="294323"/>
                    </a:lnTo>
                    <a:lnTo>
                      <a:pt x="38100" y="294323"/>
                    </a:lnTo>
                    <a:cubicBezTo>
                      <a:pt x="17145" y="294323"/>
                      <a:pt x="0" y="311468"/>
                      <a:pt x="0" y="332423"/>
                    </a:cubicBezTo>
                    <a:lnTo>
                      <a:pt x="0" y="484823"/>
                    </a:lnTo>
                    <a:cubicBezTo>
                      <a:pt x="0" y="505777"/>
                      <a:pt x="17145" y="522923"/>
                      <a:pt x="38100" y="522923"/>
                    </a:cubicBezTo>
                    <a:lnTo>
                      <a:pt x="57150" y="522923"/>
                    </a:lnTo>
                    <a:lnTo>
                      <a:pt x="57150" y="570548"/>
                    </a:lnTo>
                    <a:cubicBezTo>
                      <a:pt x="57150" y="591502"/>
                      <a:pt x="74295" y="608648"/>
                      <a:pt x="95250" y="608648"/>
                    </a:cubicBezTo>
                    <a:lnTo>
                      <a:pt x="133350" y="608648"/>
                    </a:lnTo>
                    <a:lnTo>
                      <a:pt x="133350" y="478155"/>
                    </a:lnTo>
                    <a:cubicBezTo>
                      <a:pt x="133350" y="450533"/>
                      <a:pt x="156210" y="427673"/>
                      <a:pt x="183833" y="427673"/>
                    </a:cubicBezTo>
                    <a:lnTo>
                      <a:pt x="464820" y="427673"/>
                    </a:lnTo>
                    <a:cubicBezTo>
                      <a:pt x="492442" y="427673"/>
                      <a:pt x="515303" y="450533"/>
                      <a:pt x="515303" y="478155"/>
                    </a:cubicBezTo>
                    <a:lnTo>
                      <a:pt x="515303" y="608648"/>
                    </a:lnTo>
                    <a:lnTo>
                      <a:pt x="553403" y="608648"/>
                    </a:lnTo>
                    <a:cubicBezTo>
                      <a:pt x="574358" y="608648"/>
                      <a:pt x="591503" y="591502"/>
                      <a:pt x="591503" y="570548"/>
                    </a:cubicBezTo>
                    <a:lnTo>
                      <a:pt x="591503" y="522923"/>
                    </a:lnTo>
                    <a:lnTo>
                      <a:pt x="610553" y="522923"/>
                    </a:lnTo>
                    <a:cubicBezTo>
                      <a:pt x="631508" y="522923"/>
                      <a:pt x="648653" y="505777"/>
                      <a:pt x="648653" y="484823"/>
                    </a:cubicBezTo>
                    <a:lnTo>
                      <a:pt x="648653" y="332423"/>
                    </a:lnTo>
                    <a:cubicBezTo>
                      <a:pt x="647700" y="311468"/>
                      <a:pt x="630555" y="294323"/>
                      <a:pt x="609600" y="2943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6928DB-29A2-46E4-90D3-E79BA4E7E44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Video: Keema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21B399-A678-4E33-BAAB-F82B01E21C94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1017"/>
            <a:ext cx="822960" cy="822960"/>
            <a:chOff x="1151310" y="342900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3BDD2F-167A-4AFE-97F1-CA949F3D75A4}"/>
                </a:ext>
              </a:extLst>
            </p:cNvPr>
            <p:cNvSpPr/>
            <p:nvPr/>
          </p:nvSpPr>
          <p:spPr>
            <a:xfrm>
              <a:off x="1151310" y="3429000"/>
              <a:ext cx="914400" cy="914400"/>
            </a:xfrm>
            <a:prstGeom prst="ellipse">
              <a:avLst/>
            </a:prstGeom>
            <a:solidFill>
              <a:srgbClr val="4EB647"/>
            </a:solidFill>
            <a:ln>
              <a:solidFill>
                <a:srgbClr val="4EB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raphic 28" descr="Film reel">
              <a:extLst>
                <a:ext uri="{FF2B5EF4-FFF2-40B4-BE49-F238E27FC236}">
                  <a16:creationId xmlns:a16="http://schemas.microsoft.com/office/drawing/2014/main" id="{D2865479-8F3D-4FF9-8B0D-07906E2FFEEE}"/>
                </a:ext>
              </a:extLst>
            </p:cNvPr>
            <p:cNvSpPr/>
            <p:nvPr/>
          </p:nvSpPr>
          <p:spPr>
            <a:xfrm>
              <a:off x="1318950" y="3596640"/>
              <a:ext cx="624840" cy="586740"/>
            </a:xfrm>
            <a:custGeom>
              <a:avLst/>
              <a:gdLst>
                <a:gd name="connsiteX0" fmla="*/ 365760 w 624840"/>
                <a:gd name="connsiteY0" fmla="*/ 365760 h 586740"/>
                <a:gd name="connsiteX1" fmla="*/ 381000 w 624840"/>
                <a:gd name="connsiteY1" fmla="*/ 325374 h 586740"/>
                <a:gd name="connsiteX2" fmla="*/ 381000 w 624840"/>
                <a:gd name="connsiteY2" fmla="*/ 342900 h 586740"/>
                <a:gd name="connsiteX3" fmla="*/ 392430 w 624840"/>
                <a:gd name="connsiteY3" fmla="*/ 416052 h 586740"/>
                <a:gd name="connsiteX4" fmla="*/ 365760 w 624840"/>
                <a:gd name="connsiteY4" fmla="*/ 365760 h 586740"/>
                <a:gd name="connsiteX5" fmla="*/ 289560 w 624840"/>
                <a:gd name="connsiteY5" fmla="*/ 350520 h 586740"/>
                <a:gd name="connsiteX6" fmla="*/ 228600 w 624840"/>
                <a:gd name="connsiteY6" fmla="*/ 289560 h 586740"/>
                <a:gd name="connsiteX7" fmla="*/ 289560 w 624840"/>
                <a:gd name="connsiteY7" fmla="*/ 228600 h 586740"/>
                <a:gd name="connsiteX8" fmla="*/ 350520 w 624840"/>
                <a:gd name="connsiteY8" fmla="*/ 289560 h 586740"/>
                <a:gd name="connsiteX9" fmla="*/ 289560 w 624840"/>
                <a:gd name="connsiteY9" fmla="*/ 350520 h 586740"/>
                <a:gd name="connsiteX10" fmla="*/ 289560 w 624840"/>
                <a:gd name="connsiteY10" fmla="*/ 502920 h 586740"/>
                <a:gd name="connsiteX11" fmla="*/ 228600 w 624840"/>
                <a:gd name="connsiteY11" fmla="*/ 441960 h 586740"/>
                <a:gd name="connsiteX12" fmla="*/ 289560 w 624840"/>
                <a:gd name="connsiteY12" fmla="*/ 381000 h 586740"/>
                <a:gd name="connsiteX13" fmla="*/ 350520 w 624840"/>
                <a:gd name="connsiteY13" fmla="*/ 441960 h 586740"/>
                <a:gd name="connsiteX14" fmla="*/ 289560 w 624840"/>
                <a:gd name="connsiteY14" fmla="*/ 502920 h 586740"/>
                <a:gd name="connsiteX15" fmla="*/ 152400 w 624840"/>
                <a:gd name="connsiteY15" fmla="*/ 426720 h 586740"/>
                <a:gd name="connsiteX16" fmla="*/ 91440 w 624840"/>
                <a:gd name="connsiteY16" fmla="*/ 365760 h 586740"/>
                <a:gd name="connsiteX17" fmla="*/ 152400 w 624840"/>
                <a:gd name="connsiteY17" fmla="*/ 304800 h 586740"/>
                <a:gd name="connsiteX18" fmla="*/ 213360 w 624840"/>
                <a:gd name="connsiteY18" fmla="*/ 365760 h 586740"/>
                <a:gd name="connsiteX19" fmla="*/ 152400 w 624840"/>
                <a:gd name="connsiteY19" fmla="*/ 426720 h 586740"/>
                <a:gd name="connsiteX20" fmla="*/ 152400 w 624840"/>
                <a:gd name="connsiteY20" fmla="*/ 152400 h 586740"/>
                <a:gd name="connsiteX21" fmla="*/ 204978 w 624840"/>
                <a:gd name="connsiteY21" fmla="*/ 182118 h 586740"/>
                <a:gd name="connsiteX22" fmla="*/ 153924 w 624840"/>
                <a:gd name="connsiteY22" fmla="*/ 274320 h 586740"/>
                <a:gd name="connsiteX23" fmla="*/ 153162 w 624840"/>
                <a:gd name="connsiteY23" fmla="*/ 274320 h 586740"/>
                <a:gd name="connsiteX24" fmla="*/ 92202 w 624840"/>
                <a:gd name="connsiteY24" fmla="*/ 213360 h 586740"/>
                <a:gd name="connsiteX25" fmla="*/ 152400 w 624840"/>
                <a:gd name="connsiteY25" fmla="*/ 152400 h 586740"/>
                <a:gd name="connsiteX26" fmla="*/ 289560 w 624840"/>
                <a:gd name="connsiteY26" fmla="*/ 76200 h 586740"/>
                <a:gd name="connsiteX27" fmla="*/ 350520 w 624840"/>
                <a:gd name="connsiteY27" fmla="*/ 137160 h 586740"/>
                <a:gd name="connsiteX28" fmla="*/ 344424 w 624840"/>
                <a:gd name="connsiteY28" fmla="*/ 163830 h 586740"/>
                <a:gd name="connsiteX29" fmla="*/ 289560 w 624840"/>
                <a:gd name="connsiteY29" fmla="*/ 152400 h 586740"/>
                <a:gd name="connsiteX30" fmla="*/ 234696 w 624840"/>
                <a:gd name="connsiteY30" fmla="*/ 163830 h 586740"/>
                <a:gd name="connsiteX31" fmla="*/ 228600 w 624840"/>
                <a:gd name="connsiteY31" fmla="*/ 137160 h 586740"/>
                <a:gd name="connsiteX32" fmla="*/ 289560 w 624840"/>
                <a:gd name="connsiteY32" fmla="*/ 76200 h 586740"/>
                <a:gd name="connsiteX33" fmla="*/ 426720 w 624840"/>
                <a:gd name="connsiteY33" fmla="*/ 152400 h 586740"/>
                <a:gd name="connsiteX34" fmla="*/ 487680 w 624840"/>
                <a:gd name="connsiteY34" fmla="*/ 213360 h 586740"/>
                <a:gd name="connsiteX35" fmla="*/ 426720 w 624840"/>
                <a:gd name="connsiteY35" fmla="*/ 274320 h 586740"/>
                <a:gd name="connsiteX36" fmla="*/ 425958 w 624840"/>
                <a:gd name="connsiteY36" fmla="*/ 274320 h 586740"/>
                <a:gd name="connsiteX37" fmla="*/ 374904 w 624840"/>
                <a:gd name="connsiteY37" fmla="*/ 182118 h 586740"/>
                <a:gd name="connsiteX38" fmla="*/ 426720 w 624840"/>
                <a:gd name="connsiteY38" fmla="*/ 152400 h 586740"/>
                <a:gd name="connsiteX39" fmla="*/ 426720 w 624840"/>
                <a:gd name="connsiteY39" fmla="*/ 342900 h 586740"/>
                <a:gd name="connsiteX40" fmla="*/ 426720 w 624840"/>
                <a:gd name="connsiteY40" fmla="*/ 304800 h 586740"/>
                <a:gd name="connsiteX41" fmla="*/ 487680 w 624840"/>
                <a:gd name="connsiteY41" fmla="*/ 365760 h 586740"/>
                <a:gd name="connsiteX42" fmla="*/ 444246 w 624840"/>
                <a:gd name="connsiteY42" fmla="*/ 424434 h 586740"/>
                <a:gd name="connsiteX43" fmla="*/ 426720 w 624840"/>
                <a:gd name="connsiteY43" fmla="*/ 342900 h 586740"/>
                <a:gd name="connsiteX44" fmla="*/ 624840 w 624840"/>
                <a:gd name="connsiteY44" fmla="*/ 541020 h 586740"/>
                <a:gd name="connsiteX45" fmla="*/ 495300 w 624840"/>
                <a:gd name="connsiteY45" fmla="*/ 493014 h 586740"/>
                <a:gd name="connsiteX46" fmla="*/ 579120 w 624840"/>
                <a:gd name="connsiteY46" fmla="*/ 289560 h 586740"/>
                <a:gd name="connsiteX47" fmla="*/ 289560 w 624840"/>
                <a:gd name="connsiteY47" fmla="*/ 0 h 586740"/>
                <a:gd name="connsiteX48" fmla="*/ 0 w 624840"/>
                <a:gd name="connsiteY48" fmla="*/ 289560 h 586740"/>
                <a:gd name="connsiteX49" fmla="*/ 289560 w 624840"/>
                <a:gd name="connsiteY49" fmla="*/ 579120 h 586740"/>
                <a:gd name="connsiteX50" fmla="*/ 461010 w 624840"/>
                <a:gd name="connsiteY50" fmla="*/ 522732 h 586740"/>
                <a:gd name="connsiteX51" fmla="*/ 624840 w 624840"/>
                <a:gd name="connsiteY51" fmla="*/ 586740 h 586740"/>
                <a:gd name="connsiteX52" fmla="*/ 624840 w 624840"/>
                <a:gd name="connsiteY52" fmla="*/ 541020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24840" h="586740">
                  <a:moveTo>
                    <a:pt x="365760" y="365760"/>
                  </a:moveTo>
                  <a:cubicBezTo>
                    <a:pt x="365760" y="350520"/>
                    <a:pt x="371856" y="336042"/>
                    <a:pt x="381000" y="325374"/>
                  </a:cubicBezTo>
                  <a:lnTo>
                    <a:pt x="381000" y="342900"/>
                  </a:lnTo>
                  <a:cubicBezTo>
                    <a:pt x="381000" y="368046"/>
                    <a:pt x="384810" y="393192"/>
                    <a:pt x="392430" y="416052"/>
                  </a:cubicBezTo>
                  <a:cubicBezTo>
                    <a:pt x="376428" y="404622"/>
                    <a:pt x="365760" y="386334"/>
                    <a:pt x="365760" y="365760"/>
                  </a:cubicBezTo>
                  <a:close/>
                  <a:moveTo>
                    <a:pt x="289560" y="350520"/>
                  </a:moveTo>
                  <a:cubicBezTo>
                    <a:pt x="256032" y="350520"/>
                    <a:pt x="228600" y="323088"/>
                    <a:pt x="228600" y="289560"/>
                  </a:cubicBezTo>
                  <a:cubicBezTo>
                    <a:pt x="228600" y="256032"/>
                    <a:pt x="256032" y="228600"/>
                    <a:pt x="289560" y="228600"/>
                  </a:cubicBezTo>
                  <a:cubicBezTo>
                    <a:pt x="323088" y="228600"/>
                    <a:pt x="350520" y="256032"/>
                    <a:pt x="350520" y="289560"/>
                  </a:cubicBezTo>
                  <a:cubicBezTo>
                    <a:pt x="350520" y="323088"/>
                    <a:pt x="323088" y="350520"/>
                    <a:pt x="289560" y="350520"/>
                  </a:cubicBezTo>
                  <a:close/>
                  <a:moveTo>
                    <a:pt x="289560" y="502920"/>
                  </a:moveTo>
                  <a:cubicBezTo>
                    <a:pt x="256032" y="502920"/>
                    <a:pt x="228600" y="475488"/>
                    <a:pt x="228600" y="441960"/>
                  </a:cubicBezTo>
                  <a:cubicBezTo>
                    <a:pt x="228600" y="408432"/>
                    <a:pt x="256032" y="381000"/>
                    <a:pt x="289560" y="381000"/>
                  </a:cubicBezTo>
                  <a:cubicBezTo>
                    <a:pt x="323088" y="381000"/>
                    <a:pt x="350520" y="408432"/>
                    <a:pt x="350520" y="441960"/>
                  </a:cubicBezTo>
                  <a:cubicBezTo>
                    <a:pt x="350520" y="475488"/>
                    <a:pt x="323088" y="502920"/>
                    <a:pt x="289560" y="502920"/>
                  </a:cubicBezTo>
                  <a:close/>
                  <a:moveTo>
                    <a:pt x="152400" y="426720"/>
                  </a:moveTo>
                  <a:cubicBezTo>
                    <a:pt x="118872" y="426720"/>
                    <a:pt x="91440" y="399288"/>
                    <a:pt x="91440" y="365760"/>
                  </a:cubicBezTo>
                  <a:cubicBezTo>
                    <a:pt x="91440" y="332232"/>
                    <a:pt x="118872" y="304800"/>
                    <a:pt x="152400" y="304800"/>
                  </a:cubicBezTo>
                  <a:cubicBezTo>
                    <a:pt x="185928" y="304800"/>
                    <a:pt x="213360" y="332232"/>
                    <a:pt x="213360" y="365760"/>
                  </a:cubicBezTo>
                  <a:cubicBezTo>
                    <a:pt x="213360" y="399288"/>
                    <a:pt x="185928" y="426720"/>
                    <a:pt x="152400" y="426720"/>
                  </a:cubicBezTo>
                  <a:close/>
                  <a:moveTo>
                    <a:pt x="152400" y="152400"/>
                  </a:moveTo>
                  <a:cubicBezTo>
                    <a:pt x="174498" y="152400"/>
                    <a:pt x="194310" y="164592"/>
                    <a:pt x="204978" y="182118"/>
                  </a:cubicBezTo>
                  <a:cubicBezTo>
                    <a:pt x="176784" y="204216"/>
                    <a:pt x="157734" y="236982"/>
                    <a:pt x="153924" y="274320"/>
                  </a:cubicBezTo>
                  <a:lnTo>
                    <a:pt x="153162" y="274320"/>
                  </a:lnTo>
                  <a:cubicBezTo>
                    <a:pt x="119634" y="274320"/>
                    <a:pt x="92202" y="246888"/>
                    <a:pt x="92202" y="213360"/>
                  </a:cubicBezTo>
                  <a:cubicBezTo>
                    <a:pt x="92202" y="179832"/>
                    <a:pt x="118872" y="152400"/>
                    <a:pt x="152400" y="152400"/>
                  </a:cubicBezTo>
                  <a:close/>
                  <a:moveTo>
                    <a:pt x="289560" y="76200"/>
                  </a:moveTo>
                  <a:cubicBezTo>
                    <a:pt x="323088" y="76200"/>
                    <a:pt x="350520" y="103632"/>
                    <a:pt x="350520" y="137160"/>
                  </a:cubicBezTo>
                  <a:cubicBezTo>
                    <a:pt x="350520" y="147066"/>
                    <a:pt x="348234" y="155448"/>
                    <a:pt x="344424" y="163830"/>
                  </a:cubicBezTo>
                  <a:cubicBezTo>
                    <a:pt x="327660" y="156210"/>
                    <a:pt x="309372" y="152400"/>
                    <a:pt x="289560" y="152400"/>
                  </a:cubicBezTo>
                  <a:cubicBezTo>
                    <a:pt x="269748" y="152400"/>
                    <a:pt x="251460" y="156210"/>
                    <a:pt x="234696" y="163830"/>
                  </a:cubicBezTo>
                  <a:cubicBezTo>
                    <a:pt x="230886" y="155448"/>
                    <a:pt x="228600" y="147066"/>
                    <a:pt x="228600" y="137160"/>
                  </a:cubicBezTo>
                  <a:cubicBezTo>
                    <a:pt x="228600" y="103632"/>
                    <a:pt x="256032" y="76200"/>
                    <a:pt x="289560" y="76200"/>
                  </a:cubicBezTo>
                  <a:close/>
                  <a:moveTo>
                    <a:pt x="426720" y="152400"/>
                  </a:moveTo>
                  <a:cubicBezTo>
                    <a:pt x="460248" y="152400"/>
                    <a:pt x="487680" y="179832"/>
                    <a:pt x="487680" y="213360"/>
                  </a:cubicBezTo>
                  <a:cubicBezTo>
                    <a:pt x="487680" y="246888"/>
                    <a:pt x="460248" y="274320"/>
                    <a:pt x="426720" y="274320"/>
                  </a:cubicBezTo>
                  <a:lnTo>
                    <a:pt x="425958" y="274320"/>
                  </a:lnTo>
                  <a:cubicBezTo>
                    <a:pt x="422148" y="236982"/>
                    <a:pt x="402336" y="204216"/>
                    <a:pt x="374904" y="182118"/>
                  </a:cubicBezTo>
                  <a:cubicBezTo>
                    <a:pt x="384810" y="164592"/>
                    <a:pt x="404622" y="152400"/>
                    <a:pt x="426720" y="152400"/>
                  </a:cubicBezTo>
                  <a:close/>
                  <a:moveTo>
                    <a:pt x="426720" y="342900"/>
                  </a:moveTo>
                  <a:lnTo>
                    <a:pt x="426720" y="304800"/>
                  </a:lnTo>
                  <a:cubicBezTo>
                    <a:pt x="460248" y="304800"/>
                    <a:pt x="487680" y="332232"/>
                    <a:pt x="487680" y="365760"/>
                  </a:cubicBezTo>
                  <a:cubicBezTo>
                    <a:pt x="487680" y="393192"/>
                    <a:pt x="469392" y="416814"/>
                    <a:pt x="444246" y="424434"/>
                  </a:cubicBezTo>
                  <a:cubicBezTo>
                    <a:pt x="432816" y="399288"/>
                    <a:pt x="426720" y="371856"/>
                    <a:pt x="426720" y="342900"/>
                  </a:cubicBezTo>
                  <a:close/>
                  <a:moveTo>
                    <a:pt x="624840" y="541020"/>
                  </a:moveTo>
                  <a:cubicBezTo>
                    <a:pt x="575310" y="541020"/>
                    <a:pt x="530352" y="522732"/>
                    <a:pt x="495300" y="493014"/>
                  </a:cubicBezTo>
                  <a:cubicBezTo>
                    <a:pt x="547116" y="440436"/>
                    <a:pt x="579120" y="368808"/>
                    <a:pt x="579120" y="289560"/>
                  </a:cubicBezTo>
                  <a:cubicBezTo>
                    <a:pt x="579120" y="129540"/>
                    <a:pt x="449580" y="0"/>
                    <a:pt x="289560" y="0"/>
                  </a:cubicBezTo>
                  <a:cubicBezTo>
                    <a:pt x="129540" y="0"/>
                    <a:pt x="0" y="129540"/>
                    <a:pt x="0" y="289560"/>
                  </a:cubicBezTo>
                  <a:cubicBezTo>
                    <a:pt x="0" y="449580"/>
                    <a:pt x="129540" y="579120"/>
                    <a:pt x="289560" y="579120"/>
                  </a:cubicBezTo>
                  <a:cubicBezTo>
                    <a:pt x="353568" y="579120"/>
                    <a:pt x="413004" y="558546"/>
                    <a:pt x="461010" y="522732"/>
                  </a:cubicBezTo>
                  <a:cubicBezTo>
                    <a:pt x="504444" y="562356"/>
                    <a:pt x="561594" y="586740"/>
                    <a:pt x="624840" y="586740"/>
                  </a:cubicBezTo>
                  <a:lnTo>
                    <a:pt x="624840" y="541020"/>
                  </a:lnTo>
                  <a:close/>
                </a:path>
              </a:pathLst>
            </a:custGeom>
            <a:solidFill>
              <a:schemeClr val="bg1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A person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CCE4FEFA-9FB3-4DAB-AE62-2B51791E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00" y="1195852"/>
            <a:ext cx="4260000" cy="3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3D216-2D23-4885-88D3-4375355F381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The Basic Needs of Humans*</a:t>
            </a:r>
            <a:endParaRPr lang="en-US" dirty="0"/>
          </a:p>
        </p:txBody>
      </p:sp>
      <p:sp>
        <p:nvSpPr>
          <p:cNvPr id="68614" name="Text Box 4">
            <a:extLst>
              <a:ext uri="{FF2B5EF4-FFF2-40B4-BE49-F238E27FC236}">
                <a16:creationId xmlns:a16="http://schemas.microsoft.com/office/drawing/2014/main" id="{81D041C2-B95F-4244-BDA7-57ED0D254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535" y="4705348"/>
            <a:ext cx="30989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cs typeface="Arial" panose="020B0604020202020204" pitchFamily="34" charset="0"/>
              </a:rPr>
              <a:t>*Adapted from concepts developed by Abraham Maslow.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378201-DE66-4781-80CB-A8E2887EE270}"/>
              </a:ext>
            </a:extLst>
          </p:cNvPr>
          <p:cNvGrpSpPr/>
          <p:nvPr/>
        </p:nvGrpSpPr>
        <p:grpSpPr>
          <a:xfrm>
            <a:off x="2247900" y="1266828"/>
            <a:ext cx="4648199" cy="3027833"/>
            <a:chOff x="-762000" y="915517"/>
            <a:chExt cx="4648199" cy="30278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B69A6E-CDAC-476F-B9CE-148D1B0C1059}"/>
                </a:ext>
              </a:extLst>
            </p:cNvPr>
            <p:cNvSpPr/>
            <p:nvPr/>
          </p:nvSpPr>
          <p:spPr>
            <a:xfrm>
              <a:off x="-762000" y="3348144"/>
              <a:ext cx="4648199" cy="59520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Basic Survival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84721D-3DA2-4174-8270-2A944856A2C0}"/>
                </a:ext>
              </a:extLst>
            </p:cNvPr>
            <p:cNvSpPr/>
            <p:nvPr/>
          </p:nvSpPr>
          <p:spPr>
            <a:xfrm>
              <a:off x="-533400" y="2738544"/>
              <a:ext cx="4191000" cy="595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212EE2-7DDB-46A2-97F4-56746F2DFCA6}"/>
                </a:ext>
              </a:extLst>
            </p:cNvPr>
            <p:cNvSpPr/>
            <p:nvPr/>
          </p:nvSpPr>
          <p:spPr>
            <a:xfrm>
              <a:off x="-290514" y="2134717"/>
              <a:ext cx="3705225" cy="5952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Love and Belonging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3E7B43-B451-4A06-B484-8A9EE9297902}"/>
                </a:ext>
              </a:extLst>
            </p:cNvPr>
            <p:cNvSpPr/>
            <p:nvPr/>
          </p:nvSpPr>
          <p:spPr>
            <a:xfrm>
              <a:off x="-76201" y="1525117"/>
              <a:ext cx="3276600" cy="59520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Self – esteem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9ACA18-4330-4D6E-B14B-A4D0655F424A}"/>
                </a:ext>
              </a:extLst>
            </p:cNvPr>
            <p:cNvSpPr/>
            <p:nvPr/>
          </p:nvSpPr>
          <p:spPr>
            <a:xfrm>
              <a:off x="152400" y="915517"/>
              <a:ext cx="2819400" cy="59520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Making Dreams Come True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Self – Actualization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631C1429-6AC2-4645-B4CB-18F48CB07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 u="sng" dirty="0">
                <a:solidFill>
                  <a:srgbClr val="553278"/>
                </a:solidFill>
                <a:effectLst/>
              </a:rPr>
              <a:t>Attachment</a:t>
            </a:r>
            <a:r>
              <a:rPr lang="en-US" altLang="en-US" sz="2800" dirty="0"/>
              <a:t> </a:t>
            </a:r>
            <a:r>
              <a:rPr lang="en-US" altLang="en-US" dirty="0"/>
              <a:t>is the affectionate and emotional tie between people that continues indefinitely over time and lasts even when people are geographically apart.*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C6F1C9-E503-48DA-A547-4ADCBC19E6C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Definition of Attachment</a:t>
            </a:r>
            <a:endParaRPr lang="en-US" dirty="0"/>
          </a:p>
        </p:txBody>
      </p:sp>
      <p:sp>
        <p:nvSpPr>
          <p:cNvPr id="69638" name="Text Box 4">
            <a:extLst>
              <a:ext uri="{FF2B5EF4-FFF2-40B4-BE49-F238E27FC236}">
                <a16:creationId xmlns:a16="http://schemas.microsoft.com/office/drawing/2014/main" id="{5A856271-131A-42F1-BA12-13BD7C07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4648202"/>
            <a:ext cx="6019801" cy="4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900" dirty="0">
                <a:cs typeface="Arial" panose="020B0604020202020204" pitchFamily="34" charset="0"/>
              </a:rPr>
              <a:t>* </a:t>
            </a:r>
            <a:r>
              <a:rPr lang="en-US" altLang="en-US" sz="900" dirty="0" err="1">
                <a:cs typeface="Arial" panose="020B0604020202020204" pitchFamily="34" charset="0"/>
              </a:rPr>
              <a:t>Fahlberg</a:t>
            </a:r>
            <a:r>
              <a:rPr lang="en-US" altLang="en-US" sz="900" dirty="0">
                <a:cs typeface="Arial" panose="020B0604020202020204" pitchFamily="34" charset="0"/>
              </a:rPr>
              <a:t>, Vera.  “</a:t>
            </a:r>
            <a:r>
              <a:rPr lang="en-US" altLang="en-US" sz="900" i="1" dirty="0">
                <a:cs typeface="Arial" panose="020B0604020202020204" pitchFamily="34" charset="0"/>
              </a:rPr>
              <a:t>Attachment and Separation</a:t>
            </a:r>
            <a:r>
              <a:rPr lang="en-US" altLang="en-US" sz="900" dirty="0">
                <a:cs typeface="Arial" panose="020B0604020202020204" pitchFamily="34" charset="0"/>
              </a:rPr>
              <a:t>”  PROJECT CRAFT, Training in the Adoption of Children with Special Needs. Ann Arbor, MI: University of Michigan School of Social Work, 1980, pp. V-1 - V-93.</a:t>
            </a:r>
          </a:p>
        </p:txBody>
      </p:sp>
    </p:spTree>
    <p:extLst>
      <p:ext uri="{BB962C8B-B14F-4D97-AF65-F5344CB8AC3E}">
        <p14:creationId xmlns:p14="http://schemas.microsoft.com/office/powerpoint/2010/main" val="289544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>
            <a:extLst>
              <a:ext uri="{FF2B5EF4-FFF2-40B4-BE49-F238E27FC236}">
                <a16:creationId xmlns:a16="http://schemas.microsoft.com/office/drawing/2014/main" id="{4E03DA88-0BAA-4E76-BCCD-CFB74E554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Attachment helps children:</a:t>
            </a:r>
          </a:p>
          <a:p>
            <a:pPr marL="68577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Develop a conscience </a:t>
            </a:r>
            <a:br>
              <a:rPr lang="en-US" altLang="en-US" sz="2400" b="1" dirty="0">
                <a:solidFill>
                  <a:srgbClr val="646569"/>
                </a:solidFill>
              </a:rPr>
            </a:br>
            <a:r>
              <a:rPr lang="en-US" altLang="en-US" sz="2400" b="1" dirty="0">
                <a:solidFill>
                  <a:srgbClr val="553278"/>
                </a:solidFill>
              </a:rPr>
              <a:t>(moral/spiritual development)</a:t>
            </a:r>
          </a:p>
          <a:p>
            <a:pPr marL="68577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Become independent </a:t>
            </a:r>
            <a:br>
              <a:rPr lang="en-US" altLang="en-US" sz="2400" b="1" dirty="0">
                <a:solidFill>
                  <a:srgbClr val="646569"/>
                </a:solidFill>
              </a:rPr>
            </a:br>
            <a:r>
              <a:rPr lang="en-US" altLang="en-US" sz="2400" b="1" dirty="0">
                <a:solidFill>
                  <a:srgbClr val="553278"/>
                </a:solidFill>
              </a:rPr>
              <a:t>(social development)  </a:t>
            </a:r>
          </a:p>
          <a:p>
            <a:pPr marL="68577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Deal with stress, frustration, </a:t>
            </a:r>
            <a:br>
              <a:rPr lang="en-US" altLang="en-US" sz="2400" b="1" dirty="0">
                <a:solidFill>
                  <a:srgbClr val="646569"/>
                </a:solidFill>
              </a:rPr>
            </a:br>
            <a:r>
              <a:rPr lang="en-US" altLang="en-US" sz="2400" b="1" dirty="0">
                <a:solidFill>
                  <a:srgbClr val="646569"/>
                </a:solidFill>
              </a:rPr>
              <a:t>fear and worry </a:t>
            </a:r>
            <a:br>
              <a:rPr lang="en-US" altLang="en-US" sz="2400" b="1" dirty="0">
                <a:solidFill>
                  <a:srgbClr val="646569"/>
                </a:solidFill>
              </a:rPr>
            </a:br>
            <a:r>
              <a:rPr lang="en-US" altLang="en-US" sz="2400" b="1" dirty="0">
                <a:solidFill>
                  <a:srgbClr val="553278"/>
                </a:solidFill>
              </a:rPr>
              <a:t>(emotional development)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75C5CD-CB5D-4409-A3A6-0BF88022B4C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Why Attachment Is Important to Children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AD9C1-2257-4219-B87C-432325466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28750"/>
            <a:ext cx="2857500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11EDD-B3F9-47F5-9CA0-155E2E37D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28750"/>
            <a:ext cx="2857500" cy="2314575"/>
          </a:xfrm>
          <a:prstGeom prst="rect">
            <a:avLst/>
          </a:prstGeom>
        </p:spPr>
      </p:pic>
      <p:sp>
        <p:nvSpPr>
          <p:cNvPr id="70659" name="Rectangle 3">
            <a:extLst>
              <a:ext uri="{FF2B5EF4-FFF2-40B4-BE49-F238E27FC236}">
                <a16:creationId xmlns:a16="http://schemas.microsoft.com/office/drawing/2014/main" id="{4E03DA88-0BAA-4E76-BCCD-CFB74E554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Attachment helps children:</a:t>
            </a:r>
          </a:p>
          <a:p>
            <a:pPr marL="68577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Think logically </a:t>
            </a:r>
            <a:br>
              <a:rPr lang="en-US" altLang="en-US" sz="2400" b="1" dirty="0"/>
            </a:br>
            <a:r>
              <a:rPr lang="en-US" altLang="en-US" sz="2400" b="1" dirty="0">
                <a:solidFill>
                  <a:srgbClr val="553278"/>
                </a:solidFill>
              </a:rPr>
              <a:t>(mental development)</a:t>
            </a:r>
          </a:p>
          <a:p>
            <a:pPr marL="68577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Develop future relationships </a:t>
            </a:r>
            <a:br>
              <a:rPr lang="en-US" altLang="en-US" sz="2400" b="1" dirty="0"/>
            </a:br>
            <a:r>
              <a:rPr lang="en-US" altLang="en-US" sz="2400" b="1" dirty="0">
                <a:solidFill>
                  <a:srgbClr val="553278"/>
                </a:solidFill>
              </a:rPr>
              <a:t>(social development) </a:t>
            </a:r>
          </a:p>
          <a:p>
            <a:pPr marL="68577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Grow physically and develop health </a:t>
            </a:r>
            <a:br>
              <a:rPr lang="en-US" altLang="en-US" sz="2400" b="1" dirty="0"/>
            </a:br>
            <a:r>
              <a:rPr lang="en-US" altLang="en-US" sz="2400" b="1" dirty="0">
                <a:solidFill>
                  <a:srgbClr val="553278"/>
                </a:solidFill>
              </a:rPr>
              <a:t>(physical development)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75C5CD-CB5D-4409-A3A6-0BF88022B4C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Why Attachment Is Important to Children </a:t>
            </a:r>
            <a:r>
              <a:rPr lang="en-US" altLang="en-US" i="1" dirty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078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A0F04C-22B2-4D3B-B345-615BE7F1575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Cycle of Need: </a:t>
            </a:r>
            <a:r>
              <a:rPr lang="en-US" u="sng" dirty="0"/>
              <a:t>Attachment</a:t>
            </a:r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DCC2FCEC-AA31-4A0C-ADD2-1DAC72E1D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4477"/>
              </p:ext>
            </p:extLst>
          </p:nvPr>
        </p:nvGraphicFramePr>
        <p:xfrm>
          <a:off x="1524000" y="869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27067608-EB00-4F67-AAE1-05CEF49661DA}"/>
              </a:ext>
            </a:extLst>
          </p:cNvPr>
          <p:cNvSpPr txBox="1"/>
          <p:nvPr/>
        </p:nvSpPr>
        <p:spPr>
          <a:xfrm>
            <a:off x="3581400" y="2394118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182528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E6B4DD-5C0B-43BB-B840-51EB1CA4C50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Cycle of Need: </a:t>
            </a:r>
            <a:r>
              <a:rPr lang="en-US" u="sng" dirty="0"/>
              <a:t>Mistrust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CDD2277-8E1D-41D0-8B68-653CC6CAB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299729"/>
              </p:ext>
            </p:extLst>
          </p:nvPr>
        </p:nvGraphicFramePr>
        <p:xfrm>
          <a:off x="1524000" y="869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F8FDC53-2B50-4723-B1E5-E96AB7CA1390}"/>
              </a:ext>
            </a:extLst>
          </p:cNvPr>
          <p:cNvSpPr txBox="1"/>
          <p:nvPr/>
        </p:nvSpPr>
        <p:spPr>
          <a:xfrm>
            <a:off x="3733800" y="264034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Mistrust</a:t>
            </a:r>
          </a:p>
        </p:txBody>
      </p:sp>
    </p:spTree>
    <p:extLst>
      <p:ext uri="{BB962C8B-B14F-4D97-AF65-F5344CB8AC3E}">
        <p14:creationId xmlns:p14="http://schemas.microsoft.com/office/powerpoint/2010/main" val="265520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3">
            <a:extLst>
              <a:ext uri="{FF2B5EF4-FFF2-40B4-BE49-F238E27FC236}">
                <a16:creationId xmlns:a16="http://schemas.microsoft.com/office/drawing/2014/main" id="{16467DB0-B1DD-444B-AB5C-E1806032D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Select a group facilitator and a reporter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Read your case example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Answer the questions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Be ready in 15 minutes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5FB9E7-7715-4481-9686-F4ADA537118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Promoting, Building, Rebuilding and Supporting Attachments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933167-7910-46FE-A42B-16A6462E8197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567603" y="2430780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4F384-3FF1-40FD-84E0-AB0F04D72F3D}"/>
                </a:ext>
              </a:extLst>
            </p:cNvPr>
            <p:cNvSpPr/>
            <p:nvPr/>
          </p:nvSpPr>
          <p:spPr>
            <a:xfrm>
              <a:off x="2567603" y="2430780"/>
              <a:ext cx="914400" cy="914400"/>
            </a:xfrm>
            <a:prstGeom prst="ellipse">
              <a:avLst/>
            </a:prstGeom>
            <a:solidFill>
              <a:srgbClr val="18AAD1"/>
            </a:solidFill>
            <a:ln>
              <a:solidFill>
                <a:srgbClr val="18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56" descr="Chat">
              <a:extLst>
                <a:ext uri="{FF2B5EF4-FFF2-40B4-BE49-F238E27FC236}">
                  <a16:creationId xmlns:a16="http://schemas.microsoft.com/office/drawing/2014/main" id="{3BDD8EE6-9599-4184-8B69-29C89E401FE8}"/>
                </a:ext>
              </a:extLst>
            </p:cNvPr>
            <p:cNvGrpSpPr/>
            <p:nvPr/>
          </p:nvGrpSpPr>
          <p:grpSpPr>
            <a:xfrm>
              <a:off x="2659043" y="2522220"/>
              <a:ext cx="731520" cy="731520"/>
              <a:chOff x="4114800" y="2971800"/>
              <a:chExt cx="914400" cy="914400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01BC01C-04E5-453A-8F2A-7932C7CE7639}"/>
                  </a:ext>
                </a:extLst>
              </p:cNvPr>
              <p:cNvSpPr/>
              <p:nvPr/>
            </p:nvSpPr>
            <p:spPr>
              <a:xfrm>
                <a:off x="4191000" y="3162300"/>
                <a:ext cx="476250" cy="428625"/>
              </a:xfrm>
              <a:custGeom>
                <a:avLst/>
                <a:gdLst>
                  <a:gd name="connsiteX0" fmla="*/ 323850 w 476250"/>
                  <a:gd name="connsiteY0" fmla="*/ 66675 h 428625"/>
                  <a:gd name="connsiteX1" fmla="*/ 476250 w 476250"/>
                  <a:gd name="connsiteY1" fmla="*/ 66675 h 428625"/>
                  <a:gd name="connsiteX2" fmla="*/ 476250 w 476250"/>
                  <a:gd name="connsiteY2" fmla="*/ 38100 h 428625"/>
                  <a:gd name="connsiteX3" fmla="*/ 438150 w 476250"/>
                  <a:gd name="connsiteY3" fmla="*/ 0 h 428625"/>
                  <a:gd name="connsiteX4" fmla="*/ 38100 w 476250"/>
                  <a:gd name="connsiteY4" fmla="*/ 0 h 428625"/>
                  <a:gd name="connsiteX5" fmla="*/ 0 w 476250"/>
                  <a:gd name="connsiteY5" fmla="*/ 38100 h 428625"/>
                  <a:gd name="connsiteX6" fmla="*/ 0 w 476250"/>
                  <a:gd name="connsiteY6" fmla="*/ 295275 h 428625"/>
                  <a:gd name="connsiteX7" fmla="*/ 38100 w 476250"/>
                  <a:gd name="connsiteY7" fmla="*/ 333375 h 428625"/>
                  <a:gd name="connsiteX8" fmla="*/ 95250 w 476250"/>
                  <a:gd name="connsiteY8" fmla="*/ 333375 h 428625"/>
                  <a:gd name="connsiteX9" fmla="*/ 95250 w 476250"/>
                  <a:gd name="connsiteY9" fmla="*/ 428625 h 428625"/>
                  <a:gd name="connsiteX10" fmla="*/ 190500 w 476250"/>
                  <a:gd name="connsiteY10" fmla="*/ 333375 h 428625"/>
                  <a:gd name="connsiteX11" fmla="*/ 247650 w 476250"/>
                  <a:gd name="connsiteY11" fmla="*/ 333375 h 428625"/>
                  <a:gd name="connsiteX12" fmla="*/ 247650 w 476250"/>
                  <a:gd name="connsiteY12" fmla="*/ 142875 h 428625"/>
                  <a:gd name="connsiteX13" fmla="*/ 323850 w 476250"/>
                  <a:gd name="connsiteY13" fmla="*/ 6667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0" h="428625">
                    <a:moveTo>
                      <a:pt x="323850" y="66675"/>
                    </a:moveTo>
                    <a:lnTo>
                      <a:pt x="476250" y="66675"/>
                    </a:ln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95250" y="333375"/>
                    </a:lnTo>
                    <a:lnTo>
                      <a:pt x="95250" y="428625"/>
                    </a:lnTo>
                    <a:lnTo>
                      <a:pt x="190500" y="333375"/>
                    </a:lnTo>
                    <a:lnTo>
                      <a:pt x="247650" y="333375"/>
                    </a:lnTo>
                    <a:lnTo>
                      <a:pt x="247650" y="142875"/>
                    </a:lnTo>
                    <a:cubicBezTo>
                      <a:pt x="247650" y="100965"/>
                      <a:pt x="281940" y="66675"/>
                      <a:pt x="3238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53A0D91-6AB3-4F43-8AA5-D24DC9D96D92}"/>
                  </a:ext>
                </a:extLst>
              </p:cNvPr>
              <p:cNvSpPr/>
              <p:nvPr/>
            </p:nvSpPr>
            <p:spPr>
              <a:xfrm>
                <a:off x="4476750" y="3267075"/>
                <a:ext cx="476250" cy="428625"/>
              </a:xfrm>
              <a:custGeom>
                <a:avLst/>
                <a:gdLst>
                  <a:gd name="connsiteX0" fmla="*/ 438150 w 476250"/>
                  <a:gd name="connsiteY0" fmla="*/ 0 h 428625"/>
                  <a:gd name="connsiteX1" fmla="*/ 38100 w 476250"/>
                  <a:gd name="connsiteY1" fmla="*/ 0 h 428625"/>
                  <a:gd name="connsiteX2" fmla="*/ 0 w 476250"/>
                  <a:gd name="connsiteY2" fmla="*/ 38100 h 428625"/>
                  <a:gd name="connsiteX3" fmla="*/ 0 w 476250"/>
                  <a:gd name="connsiteY3" fmla="*/ 295275 h 428625"/>
                  <a:gd name="connsiteX4" fmla="*/ 38100 w 476250"/>
                  <a:gd name="connsiteY4" fmla="*/ 333375 h 428625"/>
                  <a:gd name="connsiteX5" fmla="*/ 285750 w 476250"/>
                  <a:gd name="connsiteY5" fmla="*/ 333375 h 428625"/>
                  <a:gd name="connsiteX6" fmla="*/ 381000 w 476250"/>
                  <a:gd name="connsiteY6" fmla="*/ 428625 h 428625"/>
                  <a:gd name="connsiteX7" fmla="*/ 381000 w 476250"/>
                  <a:gd name="connsiteY7" fmla="*/ 333375 h 428625"/>
                  <a:gd name="connsiteX8" fmla="*/ 438150 w 476250"/>
                  <a:gd name="connsiteY8" fmla="*/ 333375 h 428625"/>
                  <a:gd name="connsiteX9" fmla="*/ 476250 w 476250"/>
                  <a:gd name="connsiteY9" fmla="*/ 295275 h 428625"/>
                  <a:gd name="connsiteX10" fmla="*/ 476250 w 476250"/>
                  <a:gd name="connsiteY10" fmla="*/ 38100 h 428625"/>
                  <a:gd name="connsiteX11" fmla="*/ 438150 w 476250"/>
                  <a:gd name="connsiteY11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0" h="428625">
                    <a:moveTo>
                      <a:pt x="438150" y="0"/>
                    </a:move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285750" y="333375"/>
                    </a:lnTo>
                    <a:lnTo>
                      <a:pt x="381000" y="428625"/>
                    </a:lnTo>
                    <a:lnTo>
                      <a:pt x="381000" y="333375"/>
                    </a:lnTo>
                    <a:lnTo>
                      <a:pt x="438150" y="333375"/>
                    </a:lnTo>
                    <a:cubicBezTo>
                      <a:pt x="459105" y="333375"/>
                      <a:pt x="476250" y="316230"/>
                      <a:pt x="476250" y="295275"/>
                    </a:cubicBez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17692</TotalTime>
  <Words>224</Words>
  <Application>Microsoft Office PowerPoint</Application>
  <PresentationFormat>On-screen Show (16:9)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Cover Master</vt:lpstr>
      <vt:lpstr>Section Master</vt:lpstr>
      <vt:lpstr>Content Master</vt:lpstr>
      <vt:lpstr>Meeting 4 Helping Children with  Attachments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Foundation of 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Graff-Baker, Beth (CDHS)</dc:creator>
  <cp:lastModifiedBy>Sobelman, Helene (OCFS)</cp:lastModifiedBy>
  <cp:revision>352</cp:revision>
  <cp:lastPrinted>2020-02-03T17:20:31Z</cp:lastPrinted>
  <dcterms:created xsi:type="dcterms:W3CDTF">2005-09-23T17:08:04Z</dcterms:created>
  <dcterms:modified xsi:type="dcterms:W3CDTF">2020-02-18T21:37:33Z</dcterms:modified>
</cp:coreProperties>
</file>